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450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552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705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160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3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39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367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09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486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923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708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BA51-C6F0-40D3-BCDC-F7F290F26EA0}" type="datetimeFigureOut">
              <a:rPr lang="hr-HR" smtClean="0"/>
              <a:t>10.5.2016.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BDBD8-FFE0-4AF7-ADD0-991283DC74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908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Pronominaladverbien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Zamjenički prilozi</a:t>
            </a:r>
          </a:p>
        </p:txBody>
      </p:sp>
    </p:spTree>
    <p:extLst>
      <p:ext uri="{BB962C8B-B14F-4D97-AF65-F5344CB8AC3E}">
        <p14:creationId xmlns:p14="http://schemas.microsoft.com/office/powerpoint/2010/main" val="26797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Pronominaladverbien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Zamjenički prilozi (</a:t>
            </a:r>
            <a:r>
              <a:rPr lang="hr-HR" dirty="0" err="1"/>
              <a:t>Die</a:t>
            </a:r>
            <a:r>
              <a:rPr lang="hr-HR" dirty="0"/>
              <a:t> Pronominaladverbien)</a:t>
            </a:r>
          </a:p>
          <a:p>
            <a:r>
              <a:rPr lang="hr-HR" dirty="0"/>
              <a:t>nastaju spajanjem priloga da(r), </a:t>
            </a:r>
            <a:r>
              <a:rPr lang="hr-HR" dirty="0" err="1"/>
              <a:t>hier</a:t>
            </a:r>
            <a:r>
              <a:rPr lang="hr-HR" dirty="0"/>
              <a:t>, </a:t>
            </a:r>
            <a:r>
              <a:rPr lang="hr-HR" dirty="0" err="1"/>
              <a:t>wo</a:t>
            </a:r>
            <a:r>
              <a:rPr lang="hr-HR" dirty="0"/>
              <a:t>(r) s prijedlozima.</a:t>
            </a:r>
          </a:p>
          <a:p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denke</a:t>
            </a:r>
            <a:r>
              <a:rPr lang="hr-HR" dirty="0"/>
              <a:t> </a:t>
            </a:r>
            <a:r>
              <a:rPr lang="hr-HR" dirty="0" err="1"/>
              <a:t>oft</a:t>
            </a:r>
            <a:r>
              <a:rPr lang="hr-HR" dirty="0"/>
              <a:t> </a:t>
            </a:r>
            <a:r>
              <a:rPr lang="hr-HR" u="sng" dirty="0" err="1"/>
              <a:t>an</a:t>
            </a:r>
            <a:r>
              <a:rPr lang="hr-HR" u="sng" dirty="0"/>
              <a:t> </a:t>
            </a:r>
            <a:r>
              <a:rPr lang="hr-HR" u="sng" dirty="0" err="1"/>
              <a:t>die</a:t>
            </a:r>
            <a:r>
              <a:rPr lang="hr-HR" u="sng" dirty="0"/>
              <a:t> </a:t>
            </a:r>
            <a:r>
              <a:rPr lang="hr-HR" u="sng" dirty="0" err="1"/>
              <a:t>Ferien</a:t>
            </a:r>
            <a:r>
              <a:rPr lang="hr-HR" dirty="0"/>
              <a:t>. – </a:t>
            </a:r>
            <a:r>
              <a:rPr lang="hr-HR" b="1" dirty="0" err="1">
                <a:solidFill>
                  <a:srgbClr val="FF0000"/>
                </a:solidFill>
              </a:rPr>
              <a:t>Woran</a:t>
            </a:r>
            <a:r>
              <a:rPr lang="hr-HR" dirty="0"/>
              <a:t> </a:t>
            </a:r>
            <a:r>
              <a:rPr lang="hr-HR" dirty="0" err="1"/>
              <a:t>denkst</a:t>
            </a:r>
            <a:r>
              <a:rPr lang="hr-HR" dirty="0"/>
              <a:t> </a:t>
            </a:r>
            <a:r>
              <a:rPr lang="hr-HR" dirty="0" err="1"/>
              <a:t>du</a:t>
            </a:r>
            <a:r>
              <a:rPr lang="hr-HR" dirty="0"/>
              <a:t>? </a:t>
            </a:r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denke</a:t>
            </a:r>
            <a:r>
              <a:rPr lang="hr-HR" dirty="0"/>
              <a:t> </a:t>
            </a:r>
            <a:r>
              <a:rPr lang="hr-HR" b="1" dirty="0" err="1">
                <a:solidFill>
                  <a:srgbClr val="FF0000"/>
                </a:solidFill>
              </a:rPr>
              <a:t>daran</a:t>
            </a:r>
            <a:r>
              <a:rPr lang="hr-HR" dirty="0"/>
              <a:t>.</a:t>
            </a:r>
          </a:p>
          <a:p>
            <a:endParaRPr lang="hr-HR" dirty="0"/>
          </a:p>
          <a:p>
            <a:r>
              <a:rPr lang="hr-HR" dirty="0"/>
              <a:t>* Zamjeničkim prilozima ne možemo izraziti živa bića.</a:t>
            </a:r>
          </a:p>
          <a:p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denke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meine</a:t>
            </a:r>
            <a:r>
              <a:rPr lang="hr-HR" dirty="0"/>
              <a:t> Oma.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wen</a:t>
            </a:r>
            <a:r>
              <a:rPr lang="hr-HR" dirty="0"/>
              <a:t> </a:t>
            </a:r>
            <a:r>
              <a:rPr lang="hr-HR" dirty="0" err="1"/>
              <a:t>denkst</a:t>
            </a:r>
            <a:r>
              <a:rPr lang="hr-HR" dirty="0"/>
              <a:t> </a:t>
            </a:r>
            <a:r>
              <a:rPr lang="hr-HR" dirty="0" err="1"/>
              <a:t>du</a:t>
            </a:r>
            <a:r>
              <a:rPr lang="hr-HR" dirty="0"/>
              <a:t>? </a:t>
            </a:r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denke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sie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696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Pronominaladverbien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denken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(A) – misliti na</a:t>
            </a:r>
          </a:p>
          <a:p>
            <a:r>
              <a:rPr lang="hr-HR" dirty="0" err="1"/>
              <a:t>hoffen</a:t>
            </a:r>
            <a:r>
              <a:rPr lang="hr-HR" dirty="0"/>
              <a:t> </a:t>
            </a:r>
            <a:r>
              <a:rPr lang="hr-HR" dirty="0" err="1"/>
              <a:t>auf</a:t>
            </a:r>
            <a:r>
              <a:rPr lang="hr-HR" dirty="0"/>
              <a:t> (A) – nadati se</a:t>
            </a:r>
          </a:p>
          <a:p>
            <a:r>
              <a:rPr lang="hr-HR" dirty="0" err="1"/>
              <a:t>sich</a:t>
            </a:r>
            <a:r>
              <a:rPr lang="hr-HR" dirty="0"/>
              <a:t> </a:t>
            </a:r>
            <a:r>
              <a:rPr lang="hr-HR" dirty="0" err="1"/>
              <a:t>interessiern</a:t>
            </a:r>
            <a:r>
              <a:rPr lang="hr-HR" dirty="0"/>
              <a:t> </a:t>
            </a:r>
            <a:r>
              <a:rPr lang="hr-HR" dirty="0" err="1"/>
              <a:t>für</a:t>
            </a:r>
            <a:r>
              <a:rPr lang="hr-HR" dirty="0"/>
              <a:t> (A) – interesirati se</a:t>
            </a:r>
          </a:p>
          <a:p>
            <a:r>
              <a:rPr lang="hr-HR" dirty="0" err="1"/>
              <a:t>fragen</a:t>
            </a:r>
            <a:r>
              <a:rPr lang="hr-HR" dirty="0"/>
              <a:t> </a:t>
            </a:r>
            <a:r>
              <a:rPr lang="hr-HR" dirty="0" err="1"/>
              <a:t>nach</a:t>
            </a:r>
            <a:r>
              <a:rPr lang="hr-HR" dirty="0"/>
              <a:t> (D) – pitati za</a:t>
            </a:r>
          </a:p>
          <a:p>
            <a:r>
              <a:rPr lang="hr-HR" dirty="0" err="1"/>
              <a:t>träumen</a:t>
            </a:r>
            <a:r>
              <a:rPr lang="hr-HR" dirty="0"/>
              <a:t> von (D) – sanjati o;</a:t>
            </a:r>
          </a:p>
          <a:p>
            <a:r>
              <a:rPr lang="hr-HR" dirty="0" err="1"/>
              <a:t>rechnen</a:t>
            </a:r>
            <a:r>
              <a:rPr lang="hr-HR" dirty="0"/>
              <a:t> mit (D) – računati sa</a:t>
            </a:r>
          </a:p>
        </p:txBody>
      </p:sp>
    </p:spTree>
    <p:extLst>
      <p:ext uri="{BB962C8B-B14F-4D97-AF65-F5344CB8AC3E}">
        <p14:creationId xmlns:p14="http://schemas.microsoft.com/office/powerpoint/2010/main" val="320388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365760"/>
            <a:ext cx="11133406" cy="5811203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Fahren Sie häufig mit der Eisenbahn? – Fahren Sie häufig </a:t>
            </a:r>
            <a:r>
              <a:rPr lang="de-DE" u="sng" dirty="0"/>
              <a:t>damit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/>
              <a:t>Anita freut sich über die bestandene Prüfung. – Sie freut sich  </a:t>
            </a:r>
            <a:r>
              <a:rPr lang="hr-HR" dirty="0"/>
              <a:t>_____</a:t>
            </a:r>
            <a:endParaRPr lang="de-DE" dirty="0"/>
          </a:p>
          <a:p>
            <a:endParaRPr lang="de-DE" dirty="0"/>
          </a:p>
          <a:p>
            <a:r>
              <a:rPr lang="de-DE" dirty="0"/>
              <a:t>Ich bitte den Arzt um ein Medikament. – Ich bitte ihn  </a:t>
            </a:r>
            <a:r>
              <a:rPr lang="hr-HR" dirty="0"/>
              <a:t>________</a:t>
            </a:r>
            <a:endParaRPr lang="de-DE" dirty="0"/>
          </a:p>
          <a:p>
            <a:endParaRPr lang="de-DE" dirty="0"/>
          </a:p>
          <a:p>
            <a:r>
              <a:rPr lang="de-DE" dirty="0"/>
              <a:t>Jens fragt nach einem Zahnarzttermin. – Er fragt  </a:t>
            </a:r>
            <a:r>
              <a:rPr lang="hr-HR" dirty="0"/>
              <a:t>______</a:t>
            </a:r>
            <a:endParaRPr lang="de-DE" dirty="0"/>
          </a:p>
          <a:p>
            <a:endParaRPr lang="de-DE" dirty="0"/>
          </a:p>
          <a:p>
            <a:r>
              <a:rPr lang="de-DE" dirty="0"/>
              <a:t>Karin beschäftigt sich mit diesem Problem. – Sie beschäftigt sich</a:t>
            </a:r>
            <a:r>
              <a:rPr lang="hr-HR" dirty="0"/>
              <a:t>_____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717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06437"/>
            <a:ext cx="11161542" cy="5670526"/>
          </a:xfrm>
        </p:spPr>
        <p:txBody>
          <a:bodyPr/>
          <a:lstStyle/>
          <a:p>
            <a:r>
              <a:rPr lang="de-DE" dirty="0"/>
              <a:t>Ich denke an meine Gesundheit. – Ich denke  </a:t>
            </a:r>
            <a:r>
              <a:rPr lang="hr-HR" dirty="0"/>
              <a:t>______________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	</a:t>
            </a:r>
            <a:endParaRPr lang="hr-HR" dirty="0"/>
          </a:p>
          <a:p>
            <a:r>
              <a:rPr lang="de-DE" dirty="0"/>
              <a:t>Michael freut sich auf den Urlaub. – Er freut sich  </a:t>
            </a:r>
            <a:r>
              <a:rPr lang="hr-HR" dirty="0"/>
              <a:t>__________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Die Apotheke ist gleich neben der Praxis. – Sie ist gleich  </a:t>
            </a:r>
            <a:r>
              <a:rPr lang="hr-HR" dirty="0"/>
              <a:t>________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Die Eltern danken den Ärzten für die Hilfe. – Sie danken Ihnen </a:t>
            </a:r>
            <a:r>
              <a:rPr lang="hr-HR" dirty="0"/>
              <a:t>________</a:t>
            </a:r>
          </a:p>
        </p:txBody>
      </p:sp>
    </p:spTree>
    <p:extLst>
      <p:ext uri="{BB962C8B-B14F-4D97-AF65-F5344CB8AC3E}">
        <p14:creationId xmlns:p14="http://schemas.microsoft.com/office/powerpoint/2010/main" val="31285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9920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185</Words>
  <Application>Microsoft Office PowerPoint</Application>
  <PresentationFormat>Široki zaslon</PresentationFormat>
  <Paragraphs>33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Pronominaladverbien</vt:lpstr>
      <vt:lpstr>Pronominaladverbien</vt:lpstr>
      <vt:lpstr>Pronominaladverbien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Pronominaladverbien</dc:title>
  <dc:creator>Korisnik</dc:creator>
  <cp:lastModifiedBy>Korisnik</cp:lastModifiedBy>
  <cp:revision>3</cp:revision>
  <dcterms:created xsi:type="dcterms:W3CDTF">2016-05-10T19:20:44Z</dcterms:created>
  <dcterms:modified xsi:type="dcterms:W3CDTF">2016-05-10T19:35:34Z</dcterms:modified>
</cp:coreProperties>
</file>