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41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747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27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342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24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8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444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6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78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086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68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E631-DC5B-492F-B21E-144D03E5C54D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AA9F-D212-45DA-8B2F-2AC02FF0B17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9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Relativsätze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8.r.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911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RELATIVNE ILI ODNOSNE REČENICE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Sg</a:t>
            </a:r>
            <a:r>
              <a:rPr lang="de-DE" dirty="0"/>
              <a:t>.       M                              F                            N                              Pl</a:t>
            </a:r>
            <a:r>
              <a:rPr lang="de-DE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de-DE" dirty="0"/>
              <a:t>    N.   der                    </a:t>
            </a:r>
            <a:r>
              <a:rPr lang="hr-HR" dirty="0" smtClean="0"/>
              <a:t>       </a:t>
            </a:r>
            <a:r>
              <a:rPr lang="de-DE" dirty="0" smtClean="0"/>
              <a:t> </a:t>
            </a:r>
            <a:r>
              <a:rPr lang="de-DE" dirty="0"/>
              <a:t>die </a:t>
            </a:r>
            <a:r>
              <a:rPr lang="hr-HR" dirty="0" smtClean="0"/>
              <a:t>   </a:t>
            </a:r>
            <a:r>
              <a:rPr lang="de-DE" dirty="0"/>
              <a:t>                 das </a:t>
            </a:r>
            <a:r>
              <a:rPr lang="hr-HR" dirty="0" smtClean="0"/>
              <a:t>       </a:t>
            </a:r>
            <a:r>
              <a:rPr lang="de-DE" dirty="0"/>
              <a:t>                   die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de-DE" dirty="0" smtClean="0">
                <a:solidFill>
                  <a:srgbClr val="FF0000"/>
                </a:solidFill>
              </a:rPr>
              <a:t>G</a:t>
            </a:r>
            <a:r>
              <a:rPr lang="de-DE" dirty="0">
                <a:solidFill>
                  <a:srgbClr val="FF0000"/>
                </a:solidFill>
              </a:rPr>
              <a:t>.  </a:t>
            </a:r>
            <a:r>
              <a:rPr lang="de-DE" dirty="0" smtClean="0">
                <a:solidFill>
                  <a:srgbClr val="FF0000"/>
                </a:solidFill>
              </a:rPr>
              <a:t>dessen </a:t>
            </a:r>
            <a:r>
              <a:rPr lang="hr-HR" dirty="0"/>
              <a:t> </a:t>
            </a:r>
            <a:r>
              <a:rPr lang="hr-HR" dirty="0" smtClean="0"/>
              <a:t>	         </a:t>
            </a:r>
            <a:r>
              <a:rPr lang="de-DE" dirty="0" smtClean="0">
                <a:solidFill>
                  <a:srgbClr val="FF0000"/>
                </a:solidFill>
              </a:rPr>
              <a:t>deren 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                </a:t>
            </a:r>
            <a:r>
              <a:rPr lang="de-DE" dirty="0" smtClean="0">
                <a:solidFill>
                  <a:srgbClr val="FF0000"/>
                </a:solidFill>
              </a:rPr>
              <a:t>dessen </a:t>
            </a:r>
            <a:r>
              <a:rPr lang="hr-HR" dirty="0" smtClean="0">
                <a:solidFill>
                  <a:srgbClr val="FF0000"/>
                </a:solidFill>
              </a:rPr>
              <a:t>  </a:t>
            </a:r>
            <a:r>
              <a:rPr lang="hr-HR" dirty="0" smtClean="0"/>
              <a:t>              </a:t>
            </a:r>
            <a:r>
              <a:rPr lang="de-DE" dirty="0"/>
              <a:t>   </a:t>
            </a:r>
            <a:r>
              <a:rPr lang="de-DE" dirty="0">
                <a:solidFill>
                  <a:srgbClr val="FF0000"/>
                </a:solidFill>
              </a:rPr>
              <a:t>deren 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  </a:t>
            </a:r>
          </a:p>
          <a:p>
            <a:pPr marL="0" indent="0">
              <a:buNone/>
            </a:pPr>
            <a:r>
              <a:rPr lang="de-DE" dirty="0"/>
              <a:t>    D.   dem                          der                     dem                        denen</a:t>
            </a:r>
          </a:p>
          <a:p>
            <a:pPr marL="0" indent="0">
              <a:buNone/>
            </a:pPr>
            <a:r>
              <a:rPr lang="hr-HR" dirty="0" smtClean="0"/>
              <a:t>   </a:t>
            </a:r>
            <a:r>
              <a:rPr lang="de-DE" dirty="0" smtClean="0"/>
              <a:t> </a:t>
            </a:r>
            <a:r>
              <a:rPr lang="de-DE" dirty="0"/>
              <a:t>A.   den                           die                      </a:t>
            </a:r>
            <a:r>
              <a:rPr lang="de-DE" dirty="0" smtClean="0"/>
              <a:t>das</a:t>
            </a:r>
            <a:r>
              <a:rPr lang="de-DE" dirty="0"/>
              <a:t>                           </a:t>
            </a:r>
            <a:r>
              <a:rPr lang="de-DE" dirty="0" smtClean="0"/>
              <a:t>die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U relativnim (odnosnim) zavisnim </a:t>
            </a:r>
            <a:r>
              <a:rPr lang="hr-HR" dirty="0" err="1" smtClean="0"/>
              <a:t>surečenicama</a:t>
            </a:r>
            <a:r>
              <a:rPr lang="hr-HR" dirty="0" smtClean="0"/>
              <a:t> se odnosna zamjenica odnosi na imenicu u glavnoj rečenici. Odnosna zamjenica istog je roda kao riječ na koju se odnosi, a njezin padež ovisi o značenju glagola.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65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Relativne rečenice N.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Dort steht der neue Lehrer</a:t>
            </a:r>
            <a:r>
              <a:rPr lang="hr-HR" dirty="0" smtClean="0"/>
              <a:t>. </a:t>
            </a:r>
            <a:r>
              <a:rPr lang="hr-HR" b="1" dirty="0" smtClean="0"/>
              <a:t>E</a:t>
            </a:r>
            <a:r>
              <a:rPr lang="hr-HR" b="1" dirty="0" smtClean="0"/>
              <a:t>r</a:t>
            </a:r>
            <a:r>
              <a:rPr lang="hr-HR" dirty="0" smtClean="0"/>
              <a:t> </a:t>
            </a:r>
            <a:r>
              <a:rPr lang="hr-HR" dirty="0" err="1" smtClean="0"/>
              <a:t>unterrichtet</a:t>
            </a:r>
            <a:r>
              <a:rPr lang="hr-HR" dirty="0" smtClean="0"/>
              <a:t> </a:t>
            </a:r>
            <a:r>
              <a:rPr lang="de-DE" dirty="0" smtClean="0"/>
              <a:t>Geschichte.</a:t>
            </a:r>
          </a:p>
          <a:p>
            <a:pPr marL="0" indent="0">
              <a:buNone/>
            </a:pPr>
            <a:r>
              <a:rPr lang="de-DE" dirty="0" smtClean="0"/>
              <a:t>Dort steht der neue Lehrer, 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der</a:t>
            </a:r>
            <a:r>
              <a:rPr lang="hr-HR" dirty="0" smtClean="0"/>
              <a:t> </a:t>
            </a:r>
            <a:r>
              <a:rPr lang="de-DE" dirty="0" smtClean="0"/>
              <a:t>Geschichte unterrichtet.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. </a:t>
            </a:r>
            <a:r>
              <a:rPr lang="hr-HR" b="1" dirty="0" err="1" smtClean="0"/>
              <a:t>Die</a:t>
            </a:r>
            <a:r>
              <a:rPr lang="hr-HR" b="1" dirty="0" smtClean="0"/>
              <a:t> Torte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sehr</a:t>
            </a:r>
            <a:r>
              <a:rPr lang="hr-HR" dirty="0" smtClean="0"/>
              <a:t> </a:t>
            </a:r>
            <a:r>
              <a:rPr lang="hr-HR" dirty="0" err="1" smtClean="0"/>
              <a:t>lecker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FF0000"/>
                </a:solidFill>
              </a:rPr>
              <a:t>die</a:t>
            </a:r>
            <a:r>
              <a:rPr lang="hr-HR" dirty="0" smtClean="0"/>
              <a:t> </a:t>
            </a:r>
            <a:r>
              <a:rPr lang="hr-HR" dirty="0" err="1" smtClean="0"/>
              <a:t>sehr</a:t>
            </a:r>
            <a:r>
              <a:rPr lang="hr-HR" dirty="0" smtClean="0"/>
              <a:t> </a:t>
            </a:r>
            <a:r>
              <a:rPr lang="hr-HR" dirty="0" err="1" smtClean="0"/>
              <a:t>lecker</a:t>
            </a:r>
            <a:r>
              <a:rPr lang="hr-HR" dirty="0" smtClean="0"/>
              <a:t> </a:t>
            </a:r>
            <a:r>
              <a:rPr lang="hr-HR" dirty="0" err="1" smtClean="0"/>
              <a:t>ist</a:t>
            </a:r>
            <a:r>
              <a:rPr lang="hr-HR" dirty="0" smtClean="0"/>
              <a:t>.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de-DE" dirty="0" smtClean="0"/>
              <a:t>Ich </a:t>
            </a:r>
            <a:r>
              <a:rPr lang="de-DE" dirty="0"/>
              <a:t>wohne im </a:t>
            </a:r>
            <a:r>
              <a:rPr lang="de-DE" i="1" dirty="0"/>
              <a:t>Haus</a:t>
            </a:r>
            <a:r>
              <a:rPr lang="de-DE" dirty="0"/>
              <a:t>. </a:t>
            </a:r>
            <a:r>
              <a:rPr lang="de-DE" b="1" dirty="0"/>
              <a:t>Das Haus</a:t>
            </a:r>
            <a:r>
              <a:rPr lang="de-DE" dirty="0"/>
              <a:t> steht an der Ecke</a:t>
            </a:r>
            <a:r>
              <a:rPr lang="de-DE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de-DE" dirty="0" smtClean="0"/>
              <a:t>Ich </a:t>
            </a:r>
            <a:r>
              <a:rPr lang="de-DE" dirty="0"/>
              <a:t>wohne </a:t>
            </a:r>
            <a:r>
              <a:rPr lang="de-DE" dirty="0" smtClean="0"/>
              <a:t>im </a:t>
            </a:r>
            <a:r>
              <a:rPr lang="de-DE" dirty="0"/>
              <a:t>Haus, </a:t>
            </a:r>
            <a:r>
              <a:rPr lang="de-DE" i="1" dirty="0">
                <a:solidFill>
                  <a:srgbClr val="FF0000"/>
                </a:solidFill>
              </a:rPr>
              <a:t>das</a:t>
            </a:r>
            <a:r>
              <a:rPr lang="de-DE" dirty="0"/>
              <a:t> an der Ecke steht</a:t>
            </a:r>
            <a:r>
              <a:rPr lang="de-DE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07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Relativne rečenice - G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Dort steht der neue Lehrer</a:t>
            </a:r>
            <a:r>
              <a:rPr lang="hr-HR" dirty="0" smtClean="0"/>
              <a:t>. </a:t>
            </a:r>
            <a:r>
              <a:rPr lang="hr-HR" b="1" dirty="0" err="1" smtClean="0"/>
              <a:t>Seine</a:t>
            </a:r>
            <a:r>
              <a:rPr lang="hr-HR" b="1" dirty="0" smtClean="0"/>
              <a:t> </a:t>
            </a:r>
            <a:r>
              <a:rPr lang="hr-HR" b="1" dirty="0" err="1" smtClean="0"/>
              <a:t>Tochter</a:t>
            </a:r>
            <a:r>
              <a:rPr lang="hr-HR" b="1" dirty="0" smtClean="0"/>
              <a:t> </a:t>
            </a:r>
            <a:r>
              <a:rPr lang="hr-HR" dirty="0" err="1" smtClean="0"/>
              <a:t>heisst</a:t>
            </a:r>
            <a:r>
              <a:rPr lang="hr-HR" dirty="0" smtClean="0"/>
              <a:t> Sabine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Dort steht der neue Lehrer, 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dessen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Tochter</a:t>
            </a:r>
            <a:r>
              <a:rPr lang="hr-HR" dirty="0" smtClean="0"/>
              <a:t> Sabine </a:t>
            </a:r>
            <a:r>
              <a:rPr lang="hr-HR" dirty="0" err="1" smtClean="0"/>
              <a:t>heisst</a:t>
            </a:r>
            <a:r>
              <a:rPr lang="hr-HR" dirty="0" smtClean="0"/>
              <a:t>. </a:t>
            </a:r>
            <a:endParaRPr lang="de-DE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. </a:t>
            </a:r>
            <a:r>
              <a:rPr lang="hr-HR" b="1" dirty="0" err="1" smtClean="0"/>
              <a:t>Die</a:t>
            </a:r>
            <a:r>
              <a:rPr lang="hr-HR" b="1" dirty="0" smtClean="0"/>
              <a:t> Zutaten </a:t>
            </a:r>
            <a:r>
              <a:rPr lang="hr-HR" b="1" dirty="0" err="1" smtClean="0"/>
              <a:t>der</a:t>
            </a:r>
            <a:r>
              <a:rPr lang="hr-HR" b="1" dirty="0" smtClean="0"/>
              <a:t> Torte </a:t>
            </a:r>
            <a:r>
              <a:rPr lang="hr-HR" dirty="0" err="1" smtClean="0"/>
              <a:t>sind</a:t>
            </a:r>
            <a:r>
              <a:rPr lang="hr-HR" dirty="0" smtClean="0"/>
              <a:t> </a:t>
            </a:r>
            <a:r>
              <a:rPr lang="hr-HR" dirty="0" err="1" smtClean="0"/>
              <a:t>geheim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, </a:t>
            </a:r>
            <a:r>
              <a:rPr lang="hr-HR" dirty="0" err="1" smtClean="0">
                <a:solidFill>
                  <a:srgbClr val="FF0000"/>
                </a:solidFill>
              </a:rPr>
              <a:t>deren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Zutaten </a:t>
            </a:r>
            <a:r>
              <a:rPr lang="hr-HR" dirty="0" err="1" smtClean="0"/>
              <a:t>geheim</a:t>
            </a:r>
            <a:r>
              <a:rPr lang="hr-HR" dirty="0" smtClean="0"/>
              <a:t> </a:t>
            </a:r>
            <a:r>
              <a:rPr lang="hr-HR" dirty="0" err="1" smtClean="0"/>
              <a:t>sind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de-DE" dirty="0" smtClean="0"/>
              <a:t>Ich wohne im Haus. </a:t>
            </a:r>
            <a:r>
              <a:rPr lang="de-DE" b="1" dirty="0" smtClean="0"/>
              <a:t>Das Haus </a:t>
            </a:r>
            <a:r>
              <a:rPr lang="hr-HR" b="1" dirty="0" err="1" smtClean="0"/>
              <a:t>hat</a:t>
            </a:r>
            <a:r>
              <a:rPr lang="hr-HR" b="1" dirty="0" smtClean="0"/>
              <a:t> </a:t>
            </a:r>
            <a:r>
              <a:rPr lang="hr-HR" dirty="0" err="1" smtClean="0"/>
              <a:t>gelbe</a:t>
            </a:r>
            <a:r>
              <a:rPr lang="hr-HR" dirty="0" smtClean="0"/>
              <a:t> Wände.</a:t>
            </a:r>
          </a:p>
          <a:p>
            <a:pPr marL="0" indent="0">
              <a:buNone/>
            </a:pPr>
            <a:r>
              <a:rPr lang="de-DE" dirty="0" smtClean="0"/>
              <a:t>Ich wohne im Haus, </a:t>
            </a:r>
            <a:r>
              <a:rPr lang="de-DE" dirty="0" smtClean="0">
                <a:solidFill>
                  <a:srgbClr val="FF0000"/>
                </a:solidFill>
              </a:rPr>
              <a:t>d</a:t>
            </a:r>
            <a:r>
              <a:rPr lang="hr-HR" dirty="0" err="1" smtClean="0">
                <a:solidFill>
                  <a:srgbClr val="FF0000"/>
                </a:solidFill>
              </a:rPr>
              <a:t>essen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Wände </a:t>
            </a:r>
            <a:r>
              <a:rPr lang="hr-HR" dirty="0" err="1" smtClean="0"/>
              <a:t>gelb</a:t>
            </a:r>
            <a:r>
              <a:rPr lang="hr-HR" dirty="0" smtClean="0"/>
              <a:t> </a:t>
            </a:r>
            <a:r>
              <a:rPr lang="hr-HR" dirty="0" err="1" smtClean="0"/>
              <a:t>sind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05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Relativne rečenice - 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Dort steht der neue Lehrer</a:t>
            </a:r>
            <a:r>
              <a:rPr lang="hr-HR" dirty="0" smtClean="0"/>
              <a:t>.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 </a:t>
            </a:r>
            <a:r>
              <a:rPr lang="hr-HR" b="1" dirty="0" smtClean="0"/>
              <a:t>von </a:t>
            </a:r>
            <a:r>
              <a:rPr lang="hr-HR" b="1" dirty="0" err="1" smtClean="0"/>
              <a:t>ihm</a:t>
            </a:r>
            <a:r>
              <a:rPr lang="hr-HR" b="1" dirty="0" smtClean="0"/>
              <a:t> </a:t>
            </a:r>
            <a:r>
              <a:rPr lang="hr-HR" dirty="0" err="1" smtClean="0"/>
              <a:t>ein</a:t>
            </a:r>
            <a:r>
              <a:rPr lang="hr-HR" dirty="0" smtClean="0"/>
              <a:t> </a:t>
            </a:r>
            <a:r>
              <a:rPr lang="hr-HR" dirty="0" err="1" smtClean="0"/>
              <a:t>Buch</a:t>
            </a:r>
            <a:r>
              <a:rPr lang="hr-HR" dirty="0" smtClean="0"/>
              <a:t> </a:t>
            </a:r>
            <a:r>
              <a:rPr lang="hr-HR" dirty="0" err="1" smtClean="0"/>
              <a:t>bekommen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Dort steht der neue Lehrer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von </a:t>
            </a:r>
            <a:r>
              <a:rPr lang="hr-HR" dirty="0" err="1" smtClean="0">
                <a:solidFill>
                  <a:srgbClr val="FF0000"/>
                </a:solidFill>
              </a:rPr>
              <a:t>dem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ein</a:t>
            </a:r>
            <a:r>
              <a:rPr lang="hr-HR" dirty="0" smtClean="0"/>
              <a:t> </a:t>
            </a:r>
            <a:r>
              <a:rPr lang="hr-HR" dirty="0" err="1" smtClean="0"/>
              <a:t>Buch</a:t>
            </a:r>
            <a:r>
              <a:rPr lang="hr-HR" dirty="0" smtClean="0"/>
              <a:t> </a:t>
            </a:r>
            <a:r>
              <a:rPr lang="hr-HR" dirty="0" err="1" smtClean="0"/>
              <a:t>bekommen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. </a:t>
            </a:r>
            <a:r>
              <a:rPr lang="hr-HR" b="1" dirty="0" smtClean="0"/>
              <a:t>Von </a:t>
            </a:r>
            <a:r>
              <a:rPr lang="hr-HR" b="1" dirty="0" err="1" smtClean="0"/>
              <a:t>der</a:t>
            </a:r>
            <a:r>
              <a:rPr lang="hr-HR" b="1" dirty="0" smtClean="0"/>
              <a:t> Torte </a:t>
            </a:r>
            <a:r>
              <a:rPr lang="hr-HR" dirty="0" err="1" smtClean="0"/>
              <a:t>habe</a:t>
            </a:r>
            <a:r>
              <a:rPr lang="hr-HR" dirty="0" smtClean="0"/>
              <a:t>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viel</a:t>
            </a:r>
            <a:r>
              <a:rPr lang="hr-HR" dirty="0" smtClean="0"/>
              <a:t> gehört.</a:t>
            </a:r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von </a:t>
            </a:r>
            <a:r>
              <a:rPr lang="hr-HR" dirty="0" err="1" smtClean="0">
                <a:solidFill>
                  <a:srgbClr val="FF0000"/>
                </a:solidFill>
              </a:rPr>
              <a:t>der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viel</a:t>
            </a:r>
            <a:r>
              <a:rPr lang="hr-HR" dirty="0" smtClean="0"/>
              <a:t> gehört </a:t>
            </a:r>
            <a:r>
              <a:rPr lang="hr-HR" dirty="0" err="1" smtClean="0"/>
              <a:t>habe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de-DE" dirty="0" smtClean="0"/>
              <a:t>Ich wohne im Haus. </a:t>
            </a:r>
            <a:r>
              <a:rPr lang="hr-HR" b="1" dirty="0" err="1" smtClean="0"/>
              <a:t>Hinter</a:t>
            </a:r>
            <a:r>
              <a:rPr lang="hr-HR" b="1" dirty="0" smtClean="0"/>
              <a:t> </a:t>
            </a:r>
            <a:r>
              <a:rPr lang="hr-HR" b="1" dirty="0" err="1" smtClean="0"/>
              <a:t>dem</a:t>
            </a:r>
            <a:r>
              <a:rPr lang="hr-HR" b="1" dirty="0" smtClean="0"/>
              <a:t> </a:t>
            </a:r>
            <a:r>
              <a:rPr lang="hr-HR" dirty="0" err="1" smtClean="0"/>
              <a:t>Haus</a:t>
            </a:r>
            <a:r>
              <a:rPr lang="hr-HR" dirty="0" smtClean="0"/>
              <a:t>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ein</a:t>
            </a:r>
            <a:r>
              <a:rPr lang="hr-HR" dirty="0" smtClean="0"/>
              <a:t> </a:t>
            </a:r>
            <a:r>
              <a:rPr lang="hr-HR" dirty="0" err="1" smtClean="0"/>
              <a:t>Garten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Ich wohne im Haus, </a:t>
            </a:r>
            <a:r>
              <a:rPr lang="hr-HR" dirty="0" err="1" smtClean="0">
                <a:solidFill>
                  <a:srgbClr val="FF0000"/>
                </a:solidFill>
              </a:rPr>
              <a:t>hinter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>
                <a:solidFill>
                  <a:srgbClr val="FF0000"/>
                </a:solidFill>
              </a:rPr>
              <a:t>dem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ein</a:t>
            </a:r>
            <a:r>
              <a:rPr lang="hr-HR" dirty="0" smtClean="0"/>
              <a:t> </a:t>
            </a:r>
            <a:r>
              <a:rPr lang="hr-HR" dirty="0" err="1" smtClean="0"/>
              <a:t>Garten</a:t>
            </a:r>
            <a:r>
              <a:rPr lang="hr-HR" dirty="0" smtClean="0"/>
              <a:t> </a:t>
            </a:r>
            <a:r>
              <a:rPr lang="hr-HR" dirty="0" err="1" smtClean="0"/>
              <a:t>ist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de-DE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19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Relativne rečenice – AKK.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Dort steht der neue Lehrer</a:t>
            </a:r>
            <a:r>
              <a:rPr lang="hr-HR" dirty="0" smtClean="0"/>
              <a:t>.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 </a:t>
            </a:r>
            <a:r>
              <a:rPr lang="hr-HR" b="1" dirty="0" err="1" smtClean="0"/>
              <a:t>ihn</a:t>
            </a:r>
            <a:r>
              <a:rPr lang="hr-HR" dirty="0" smtClean="0"/>
              <a:t> </a:t>
            </a:r>
            <a:r>
              <a:rPr lang="hr-HR" dirty="0" err="1" smtClean="0"/>
              <a:t>gestern</a:t>
            </a:r>
            <a:r>
              <a:rPr lang="hr-HR" dirty="0" smtClean="0"/>
              <a:t> im </a:t>
            </a:r>
            <a:r>
              <a:rPr lang="hr-HR" dirty="0" err="1" smtClean="0"/>
              <a:t>Theater</a:t>
            </a:r>
            <a:r>
              <a:rPr lang="hr-HR" dirty="0" smtClean="0"/>
              <a:t> </a:t>
            </a:r>
            <a:r>
              <a:rPr lang="hr-HR" dirty="0" err="1" smtClean="0"/>
              <a:t>gesehen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Dort steht der neue Lehrer, 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den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gestern</a:t>
            </a:r>
            <a:r>
              <a:rPr lang="hr-HR" dirty="0" smtClean="0"/>
              <a:t> im </a:t>
            </a:r>
            <a:r>
              <a:rPr lang="hr-HR" dirty="0" err="1" smtClean="0"/>
              <a:t>Theater</a:t>
            </a:r>
            <a:r>
              <a:rPr lang="hr-HR" dirty="0" smtClean="0"/>
              <a:t> </a:t>
            </a:r>
            <a:r>
              <a:rPr lang="hr-HR" dirty="0" err="1" smtClean="0"/>
              <a:t>gesehen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. </a:t>
            </a:r>
            <a:endParaRPr lang="de-DE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.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 </a:t>
            </a:r>
            <a:r>
              <a:rPr lang="hr-HR" dirty="0" err="1" smtClean="0"/>
              <a:t>mich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sie</a:t>
            </a:r>
            <a:r>
              <a:rPr lang="hr-HR" dirty="0" smtClean="0"/>
              <a:t> </a:t>
            </a:r>
            <a:r>
              <a:rPr lang="hr-HR" dirty="0" err="1" smtClean="0"/>
              <a:t>verliebt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Das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die</a:t>
            </a:r>
            <a:r>
              <a:rPr lang="hr-HR" dirty="0" smtClean="0"/>
              <a:t> </a:t>
            </a:r>
            <a:r>
              <a:rPr lang="hr-HR" dirty="0" err="1" smtClean="0"/>
              <a:t>bekannte</a:t>
            </a:r>
            <a:r>
              <a:rPr lang="hr-HR" dirty="0" smtClean="0"/>
              <a:t> </a:t>
            </a:r>
            <a:r>
              <a:rPr lang="hr-HR" dirty="0" err="1" smtClean="0"/>
              <a:t>Sachertorte</a:t>
            </a:r>
            <a:r>
              <a:rPr lang="hr-HR" dirty="0" smtClean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FF0000"/>
                </a:solidFill>
              </a:rPr>
              <a:t>die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mich</a:t>
            </a:r>
            <a:r>
              <a:rPr lang="hr-HR" dirty="0" smtClean="0"/>
              <a:t> </a:t>
            </a:r>
            <a:r>
              <a:rPr lang="hr-HR" dirty="0" err="1" smtClean="0"/>
              <a:t>verliebt</a:t>
            </a:r>
            <a:r>
              <a:rPr lang="hr-HR" dirty="0" smtClean="0"/>
              <a:t> </a:t>
            </a:r>
            <a:r>
              <a:rPr lang="hr-HR" dirty="0" err="1" smtClean="0"/>
              <a:t>habe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de-DE" dirty="0" smtClean="0"/>
              <a:t>Ich wohne im Haus. </a:t>
            </a:r>
            <a:r>
              <a:rPr lang="hr-HR" dirty="0" err="1"/>
              <a:t>M</a:t>
            </a:r>
            <a:r>
              <a:rPr lang="hr-HR" dirty="0" err="1" smtClean="0"/>
              <a:t>eine</a:t>
            </a:r>
            <a:r>
              <a:rPr lang="hr-HR" dirty="0" smtClean="0"/>
              <a:t> </a:t>
            </a:r>
            <a:r>
              <a:rPr lang="hr-HR" dirty="0" err="1" smtClean="0"/>
              <a:t>Eltern</a:t>
            </a:r>
            <a:r>
              <a:rPr lang="hr-HR" dirty="0" smtClean="0"/>
              <a:t> </a:t>
            </a:r>
            <a:r>
              <a:rPr lang="de-DE" dirty="0" smtClean="0"/>
              <a:t> </a:t>
            </a:r>
            <a:r>
              <a:rPr lang="hr-HR" dirty="0" err="1" smtClean="0"/>
              <a:t>haben</a:t>
            </a:r>
            <a:r>
              <a:rPr lang="hr-HR" dirty="0" smtClean="0"/>
              <a:t> </a:t>
            </a:r>
            <a:r>
              <a:rPr lang="hr-HR" b="1" dirty="0" smtClean="0"/>
              <a:t>d</a:t>
            </a:r>
            <a:r>
              <a:rPr lang="de-DE" b="1" dirty="0" err="1" smtClean="0"/>
              <a:t>as</a:t>
            </a:r>
            <a:r>
              <a:rPr lang="de-DE" b="1" dirty="0" smtClean="0"/>
              <a:t> Haus</a:t>
            </a:r>
            <a:r>
              <a:rPr lang="hr-HR" b="1" dirty="0" smtClean="0"/>
              <a:t> </a:t>
            </a:r>
            <a:r>
              <a:rPr lang="hr-HR" dirty="0" err="1" smtClean="0"/>
              <a:t>gebaut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Ich wohne im Haus, </a:t>
            </a:r>
            <a:r>
              <a:rPr lang="de-DE" dirty="0" smtClean="0">
                <a:solidFill>
                  <a:srgbClr val="FF0000"/>
                </a:solidFill>
              </a:rPr>
              <a:t>d</a:t>
            </a:r>
            <a:r>
              <a:rPr lang="hr-HR" dirty="0" smtClean="0">
                <a:solidFill>
                  <a:srgbClr val="FF0000"/>
                </a:solidFill>
              </a:rPr>
              <a:t>as </a:t>
            </a:r>
            <a:r>
              <a:rPr lang="hr-HR" dirty="0" err="1" smtClean="0"/>
              <a:t>meine</a:t>
            </a:r>
            <a:r>
              <a:rPr lang="hr-HR" dirty="0" smtClean="0"/>
              <a:t> </a:t>
            </a:r>
            <a:r>
              <a:rPr lang="hr-HR" dirty="0" err="1" smtClean="0"/>
              <a:t>Eltern</a:t>
            </a:r>
            <a:r>
              <a:rPr lang="hr-HR" dirty="0" smtClean="0"/>
              <a:t> </a:t>
            </a:r>
            <a:r>
              <a:rPr lang="hr-HR" dirty="0" err="1" smtClean="0"/>
              <a:t>gebaut</a:t>
            </a:r>
            <a:r>
              <a:rPr lang="hr-HR" dirty="0" smtClean="0"/>
              <a:t> </a:t>
            </a:r>
            <a:r>
              <a:rPr lang="hr-HR" dirty="0" err="1" smtClean="0"/>
              <a:t>haben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3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68712"/>
            <a:ext cx="10515600" cy="5843239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Das sind die Aufgaben. </a:t>
            </a:r>
            <a:r>
              <a:rPr lang="de-DE" u="sng" dirty="0"/>
              <a:t>Wir </a:t>
            </a:r>
            <a:r>
              <a:rPr lang="hr-HR" u="sng" dirty="0" err="1" smtClean="0"/>
              <a:t>haben</a:t>
            </a:r>
            <a:r>
              <a:rPr lang="de-DE" u="sng" dirty="0" smtClean="0"/>
              <a:t> </a:t>
            </a:r>
            <a:r>
              <a:rPr lang="de-DE" u="sng" dirty="0"/>
              <a:t>sie </a:t>
            </a:r>
            <a:r>
              <a:rPr lang="hr-HR" u="sng" dirty="0" err="1" smtClean="0"/>
              <a:t>heute</a:t>
            </a:r>
            <a:r>
              <a:rPr lang="hr-HR" u="sng" dirty="0" smtClean="0"/>
              <a:t> </a:t>
            </a:r>
            <a:r>
              <a:rPr lang="hr-HR" u="sng" dirty="0" err="1" smtClean="0"/>
              <a:t>gemacht</a:t>
            </a:r>
            <a:r>
              <a:rPr lang="de-DE" u="sng" dirty="0" smtClean="0"/>
              <a:t>.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Das sind die Aufgaben, </a:t>
            </a:r>
            <a:endParaRPr lang="hr-HR" dirty="0" smtClean="0"/>
          </a:p>
          <a:p>
            <a:endParaRPr lang="de-DE" dirty="0"/>
          </a:p>
          <a:p>
            <a:r>
              <a:rPr lang="de-DE" dirty="0"/>
              <a:t>Das ist ein Baum. </a:t>
            </a:r>
            <a:r>
              <a:rPr lang="de-DE" u="sng" dirty="0"/>
              <a:t>Den Baum hat mein Opa gepflanzt.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Das ist der Baum, </a:t>
            </a:r>
            <a:endParaRPr lang="hr-HR" dirty="0" smtClean="0"/>
          </a:p>
          <a:p>
            <a:endParaRPr lang="de-DE" dirty="0"/>
          </a:p>
          <a:p>
            <a:r>
              <a:rPr lang="de-DE" dirty="0"/>
              <a:t>Österreich ist ein Land. </a:t>
            </a:r>
            <a:r>
              <a:rPr lang="de-DE" u="sng" dirty="0"/>
              <a:t>In dem Land kann man gut Ski fahren.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Österreich ist ein Land, </a:t>
            </a:r>
            <a:endParaRPr lang="hr-HR" dirty="0" smtClean="0"/>
          </a:p>
          <a:p>
            <a:endParaRPr lang="de-DE" dirty="0"/>
          </a:p>
          <a:p>
            <a:r>
              <a:rPr lang="de-DE" u="sng" dirty="0"/>
              <a:t>Du hast mir von einer Freundin erzählt.</a:t>
            </a:r>
            <a:r>
              <a:rPr lang="de-DE" dirty="0"/>
              <a:t> Ist sie das?</a:t>
            </a:r>
            <a:br>
              <a:rPr lang="de-DE" dirty="0"/>
            </a:br>
            <a:r>
              <a:rPr lang="de-DE" dirty="0"/>
              <a:t>→ Ist das die Freundin, </a:t>
            </a:r>
            <a:endParaRPr lang="hr-HR" dirty="0" smtClean="0"/>
          </a:p>
          <a:p>
            <a:endParaRPr lang="de-DE" dirty="0"/>
          </a:p>
          <a:p>
            <a:r>
              <a:rPr lang="de-DE" dirty="0"/>
              <a:t>Ich habe einen Hund. </a:t>
            </a:r>
            <a:r>
              <a:rPr lang="de-DE" u="sng" dirty="0"/>
              <a:t>Seine Augen sind blau.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Ich habe einen Hund,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572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Dopuni relativne rečenice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 ist der Joghurt,  </a:t>
            </a:r>
            <a:r>
              <a:rPr lang="hr-HR" dirty="0" smtClean="0"/>
              <a:t>_____  </a:t>
            </a:r>
            <a:r>
              <a:rPr lang="de-DE" dirty="0" smtClean="0"/>
              <a:t>ich </a:t>
            </a:r>
            <a:r>
              <a:rPr lang="de-DE" dirty="0"/>
              <a:t>mir gekauft habe?</a:t>
            </a:r>
          </a:p>
          <a:p>
            <a:r>
              <a:rPr lang="de-DE" dirty="0"/>
              <a:t>Wer ist die Frau, </a:t>
            </a:r>
            <a:r>
              <a:rPr lang="hr-HR" dirty="0" smtClean="0"/>
              <a:t> _______</a:t>
            </a:r>
            <a:r>
              <a:rPr lang="de-DE" dirty="0"/>
              <a:t> Gepäck vor dem Hotel steht?</a:t>
            </a:r>
          </a:p>
          <a:p>
            <a:r>
              <a:rPr lang="de-DE" dirty="0"/>
              <a:t>Das ist das Restaurant, in </a:t>
            </a:r>
            <a:r>
              <a:rPr lang="hr-HR" dirty="0" smtClean="0"/>
              <a:t>_______</a:t>
            </a:r>
            <a:r>
              <a:rPr lang="de-DE" dirty="0"/>
              <a:t> wir gerne essen</a:t>
            </a:r>
            <a:r>
              <a:rPr lang="de-DE" dirty="0" smtClean="0"/>
              <a:t>.</a:t>
            </a:r>
            <a:endParaRPr lang="hr-HR" dirty="0" smtClean="0"/>
          </a:p>
          <a:p>
            <a:r>
              <a:rPr lang="hr-HR" dirty="0" smtClean="0"/>
              <a:t>Das Auto, mit _______ </a:t>
            </a:r>
            <a:r>
              <a:rPr lang="hr-HR" dirty="0" err="1" smtClean="0"/>
              <a:t>wir</a:t>
            </a:r>
            <a:r>
              <a:rPr lang="hr-HR" dirty="0" smtClean="0"/>
              <a:t> </a:t>
            </a:r>
            <a:r>
              <a:rPr lang="hr-HR" dirty="0" err="1" smtClean="0"/>
              <a:t>nach</a:t>
            </a:r>
            <a:r>
              <a:rPr lang="hr-HR" dirty="0" smtClean="0"/>
              <a:t> </a:t>
            </a:r>
            <a:r>
              <a:rPr lang="hr-HR" dirty="0" err="1" smtClean="0"/>
              <a:t>Spanien</a:t>
            </a:r>
            <a:r>
              <a:rPr lang="hr-HR" dirty="0" smtClean="0"/>
              <a:t> </a:t>
            </a:r>
            <a:r>
              <a:rPr lang="hr-HR" dirty="0" err="1" smtClean="0"/>
              <a:t>gefahren</a:t>
            </a:r>
            <a:r>
              <a:rPr lang="hr-HR" dirty="0" smtClean="0"/>
              <a:t> </a:t>
            </a:r>
            <a:r>
              <a:rPr lang="hr-HR" dirty="0" err="1" smtClean="0"/>
              <a:t>sind</a:t>
            </a:r>
            <a:r>
              <a:rPr lang="hr-HR" dirty="0" smtClean="0"/>
              <a:t>,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nicht</a:t>
            </a:r>
            <a:r>
              <a:rPr lang="hr-HR" dirty="0"/>
              <a:t> </a:t>
            </a:r>
            <a:r>
              <a:rPr lang="hr-HR" dirty="0" err="1" smtClean="0"/>
              <a:t>hier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Wo</a:t>
            </a:r>
            <a:r>
              <a:rPr lang="hr-HR" dirty="0" smtClean="0"/>
              <a:t> </a:t>
            </a:r>
            <a:r>
              <a:rPr lang="hr-HR" dirty="0" err="1" smtClean="0"/>
              <a:t>ist</a:t>
            </a:r>
            <a:r>
              <a:rPr lang="hr-HR" dirty="0" smtClean="0"/>
              <a:t> </a:t>
            </a:r>
            <a:r>
              <a:rPr lang="hr-HR" dirty="0" err="1" smtClean="0"/>
              <a:t>der</a:t>
            </a:r>
            <a:r>
              <a:rPr lang="hr-HR" dirty="0" smtClean="0"/>
              <a:t> Mann, _________ </a:t>
            </a:r>
            <a:r>
              <a:rPr lang="hr-HR" dirty="0" err="1" smtClean="0"/>
              <a:t>Kinder</a:t>
            </a:r>
            <a:r>
              <a:rPr lang="hr-HR" dirty="0" smtClean="0"/>
              <a:t> </a:t>
            </a:r>
            <a:r>
              <a:rPr lang="hr-HR" dirty="0" err="1" smtClean="0"/>
              <a:t>dort</a:t>
            </a:r>
            <a:r>
              <a:rPr lang="hr-HR" dirty="0" smtClean="0"/>
              <a:t> </a:t>
            </a:r>
            <a:r>
              <a:rPr lang="hr-HR" dirty="0" err="1" smtClean="0"/>
              <a:t>Eis</a:t>
            </a:r>
            <a:r>
              <a:rPr lang="hr-HR" dirty="0" smtClean="0"/>
              <a:t> </a:t>
            </a:r>
            <a:r>
              <a:rPr lang="hr-HR" dirty="0" err="1" smtClean="0"/>
              <a:t>essen</a:t>
            </a:r>
            <a:r>
              <a:rPr lang="hr-HR" dirty="0" smtClean="0"/>
              <a:t>.</a:t>
            </a:r>
            <a:endParaRPr lang="de-DE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9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151</Words>
  <Application>Microsoft Office PowerPoint</Application>
  <PresentationFormat>Široki zaslon</PresentationFormat>
  <Paragraphs>63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Relativsätze</vt:lpstr>
      <vt:lpstr>RELATIVNE ILI ODNOSNE REČENICE</vt:lpstr>
      <vt:lpstr>Relativne rečenice N.</vt:lpstr>
      <vt:lpstr>Relativne rečenice - G</vt:lpstr>
      <vt:lpstr>Relativne rečenice - D</vt:lpstr>
      <vt:lpstr>Relativne rečenice – AKK.</vt:lpstr>
      <vt:lpstr>PowerPoint prezentacija</vt:lpstr>
      <vt:lpstr>Dopuni relativne rečenice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Relativsätze</dc:title>
  <dc:creator>Glazbena kultura</dc:creator>
  <cp:lastModifiedBy>Glazbena kultura</cp:lastModifiedBy>
  <cp:revision>10</cp:revision>
  <dcterms:created xsi:type="dcterms:W3CDTF">2016-05-18T07:06:53Z</dcterms:created>
  <dcterms:modified xsi:type="dcterms:W3CDTF">2016-05-18T08:20:19Z</dcterms:modified>
</cp:coreProperties>
</file>