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2937C5-9A81-45DD-814D-D2A6EC9E3B02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4F208F2D-4BFA-48A6-99D6-F946A89E46E0}">
      <dgm:prSet phldrT="[Tekst]"/>
      <dgm:spPr/>
      <dgm:t>
        <a:bodyPr/>
        <a:lstStyle/>
        <a:p>
          <a:r>
            <a:rPr lang="hr-HR" dirty="0"/>
            <a:t>prezent</a:t>
          </a:r>
        </a:p>
      </dgm:t>
    </dgm:pt>
    <dgm:pt modelId="{0D92B3EB-1358-4BD4-B121-6996DD94E41B}" type="parTrans" cxnId="{59D9191D-E8BB-41F4-8AE8-FE534C0F7EE5}">
      <dgm:prSet/>
      <dgm:spPr/>
      <dgm:t>
        <a:bodyPr/>
        <a:lstStyle/>
        <a:p>
          <a:endParaRPr lang="hr-HR"/>
        </a:p>
      </dgm:t>
    </dgm:pt>
    <dgm:pt modelId="{6056C45C-864D-4932-BF7F-9C6A0B4ED937}" type="sibTrans" cxnId="{59D9191D-E8BB-41F4-8AE8-FE534C0F7EE5}">
      <dgm:prSet/>
      <dgm:spPr/>
      <dgm:t>
        <a:bodyPr/>
        <a:lstStyle/>
        <a:p>
          <a:endParaRPr lang="hr-HR"/>
        </a:p>
      </dgm:t>
    </dgm:pt>
    <dgm:pt modelId="{ACD85434-8E4D-4D30-B924-245387BDF305}">
      <dgm:prSet phldrT="[Tekst]"/>
      <dgm:spPr/>
      <dgm:t>
        <a:bodyPr/>
        <a:lstStyle/>
        <a:p>
          <a:r>
            <a:rPr lang="hr-HR" dirty="0" err="1"/>
            <a:t>du</a:t>
          </a:r>
          <a:r>
            <a:rPr lang="hr-HR" dirty="0"/>
            <a:t> </a:t>
          </a:r>
          <a:r>
            <a:rPr lang="hr-HR" dirty="0" err="1"/>
            <a:t>liest</a:t>
          </a:r>
          <a:endParaRPr lang="hr-HR" dirty="0"/>
        </a:p>
      </dgm:t>
    </dgm:pt>
    <dgm:pt modelId="{90264A5F-8039-48FD-A265-CB1BBBFD106F}" type="parTrans" cxnId="{B27B3089-AFF7-479A-BA41-4E2895CD9C53}">
      <dgm:prSet/>
      <dgm:spPr/>
      <dgm:t>
        <a:bodyPr/>
        <a:lstStyle/>
        <a:p>
          <a:endParaRPr lang="hr-HR"/>
        </a:p>
      </dgm:t>
    </dgm:pt>
    <dgm:pt modelId="{21A4CD5A-3215-4A73-B3E9-391928A25932}" type="sibTrans" cxnId="{B27B3089-AFF7-479A-BA41-4E2895CD9C53}">
      <dgm:prSet/>
      <dgm:spPr/>
      <dgm:t>
        <a:bodyPr/>
        <a:lstStyle/>
        <a:p>
          <a:endParaRPr lang="hr-HR"/>
        </a:p>
      </dgm:t>
    </dgm:pt>
    <dgm:pt modelId="{7865FAC8-90B7-41DE-B290-B89DE165BBFD}">
      <dgm:prSet phldrT="[Tekst]"/>
      <dgm:spPr/>
      <dgm:t>
        <a:bodyPr/>
        <a:lstStyle/>
        <a:p>
          <a:r>
            <a:rPr lang="hr-HR" dirty="0" err="1"/>
            <a:t>er</a:t>
          </a:r>
          <a:r>
            <a:rPr lang="hr-HR" dirty="0"/>
            <a:t> </a:t>
          </a:r>
          <a:r>
            <a:rPr lang="hr-HR" dirty="0" err="1">
              <a:solidFill>
                <a:srgbClr val="FF0000"/>
              </a:solidFill>
            </a:rPr>
            <a:t>liest</a:t>
          </a:r>
          <a:endParaRPr lang="hr-HR" dirty="0">
            <a:solidFill>
              <a:srgbClr val="FF0000"/>
            </a:solidFill>
          </a:endParaRPr>
        </a:p>
      </dgm:t>
    </dgm:pt>
    <dgm:pt modelId="{8A95469A-65DD-43A6-A2C8-6AAC958A18B9}" type="parTrans" cxnId="{A04676A0-0DE4-4024-8907-D1F2D219AB38}">
      <dgm:prSet/>
      <dgm:spPr/>
      <dgm:t>
        <a:bodyPr/>
        <a:lstStyle/>
        <a:p>
          <a:endParaRPr lang="hr-HR"/>
        </a:p>
      </dgm:t>
    </dgm:pt>
    <dgm:pt modelId="{F95EB2C5-7589-4BB7-AF87-C2E8CFD9302F}" type="sibTrans" cxnId="{A04676A0-0DE4-4024-8907-D1F2D219AB38}">
      <dgm:prSet/>
      <dgm:spPr/>
      <dgm:t>
        <a:bodyPr/>
        <a:lstStyle/>
        <a:p>
          <a:endParaRPr lang="hr-HR"/>
        </a:p>
      </dgm:t>
    </dgm:pt>
    <dgm:pt modelId="{23B7DFCB-40C1-40CF-9D75-C35302936528}">
      <dgm:prSet phldrT="[Tekst]"/>
      <dgm:spPr/>
      <dgm:t>
        <a:bodyPr/>
        <a:lstStyle/>
        <a:p>
          <a:r>
            <a:rPr lang="hr-HR" dirty="0"/>
            <a:t>IMPERATIV 2.P.Sg. (</a:t>
          </a:r>
          <a:r>
            <a:rPr lang="hr-HR" dirty="0" err="1"/>
            <a:t>du</a:t>
          </a:r>
          <a:r>
            <a:rPr lang="hr-HR" dirty="0"/>
            <a:t>)</a:t>
          </a:r>
        </a:p>
      </dgm:t>
    </dgm:pt>
    <dgm:pt modelId="{AFEC5336-3D76-49B4-B1F6-C1049ED30EA9}" type="parTrans" cxnId="{219188E8-F161-4387-9F89-9D856CEC7389}">
      <dgm:prSet/>
      <dgm:spPr/>
      <dgm:t>
        <a:bodyPr/>
        <a:lstStyle/>
        <a:p>
          <a:endParaRPr lang="hr-HR"/>
        </a:p>
      </dgm:t>
    </dgm:pt>
    <dgm:pt modelId="{F5212D2F-5698-4DA2-AC2E-767FF3CDA6D5}" type="sibTrans" cxnId="{219188E8-F161-4387-9F89-9D856CEC7389}">
      <dgm:prSet/>
      <dgm:spPr/>
      <dgm:t>
        <a:bodyPr/>
        <a:lstStyle/>
        <a:p>
          <a:endParaRPr lang="hr-HR"/>
        </a:p>
      </dgm:t>
    </dgm:pt>
    <dgm:pt modelId="{1EE3FAF3-95D6-4B7B-B772-4E99B79EAD7F}">
      <dgm:prSet phldrT="[Tekst]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hr-HR" dirty="0" err="1"/>
            <a:t>Lies</a:t>
          </a:r>
          <a:r>
            <a:rPr lang="hr-HR" dirty="0"/>
            <a:t>!  -- čitaj!</a:t>
          </a:r>
        </a:p>
      </dgm:t>
    </dgm:pt>
    <dgm:pt modelId="{935DB5A4-72D7-40C2-8B6F-5C553ABCD025}" type="parTrans" cxnId="{4E3A4CF5-C2DC-4DF8-B82A-3A7906829529}">
      <dgm:prSet/>
      <dgm:spPr/>
      <dgm:t>
        <a:bodyPr/>
        <a:lstStyle/>
        <a:p>
          <a:endParaRPr lang="hr-HR"/>
        </a:p>
      </dgm:t>
    </dgm:pt>
    <dgm:pt modelId="{DB598814-3F93-4628-B608-5853B945D799}" type="sibTrans" cxnId="{4E3A4CF5-C2DC-4DF8-B82A-3A7906829529}">
      <dgm:prSet/>
      <dgm:spPr/>
      <dgm:t>
        <a:bodyPr/>
        <a:lstStyle/>
        <a:p>
          <a:endParaRPr lang="hr-HR"/>
        </a:p>
      </dgm:t>
    </dgm:pt>
    <dgm:pt modelId="{2B2F584C-3DAD-4EDB-9546-5618464E6D99}">
      <dgm:prSet/>
      <dgm:spPr/>
      <dgm:t>
        <a:bodyPr/>
        <a:lstStyle/>
        <a:p>
          <a:r>
            <a:rPr lang="hr-HR" dirty="0" err="1"/>
            <a:t>ich</a:t>
          </a:r>
          <a:r>
            <a:rPr lang="hr-HR" dirty="0"/>
            <a:t> lese</a:t>
          </a:r>
        </a:p>
      </dgm:t>
    </dgm:pt>
    <dgm:pt modelId="{D4FE132C-743B-4C3E-92BC-3E5F9E2321FF}" type="parTrans" cxnId="{38E4B1A8-40D2-4C14-A4CA-B5AD8E648754}">
      <dgm:prSet/>
      <dgm:spPr/>
      <dgm:t>
        <a:bodyPr/>
        <a:lstStyle/>
        <a:p>
          <a:endParaRPr lang="hr-HR"/>
        </a:p>
      </dgm:t>
    </dgm:pt>
    <dgm:pt modelId="{9F365C3A-DEBB-403B-B1A0-3F641D4C74D2}" type="sibTrans" cxnId="{38E4B1A8-40D2-4C14-A4CA-B5AD8E648754}">
      <dgm:prSet/>
      <dgm:spPr/>
      <dgm:t>
        <a:bodyPr/>
        <a:lstStyle/>
        <a:p>
          <a:endParaRPr lang="hr-HR"/>
        </a:p>
      </dgm:t>
    </dgm:pt>
    <dgm:pt modelId="{0F90F128-3E7B-494D-BAB2-123A8562F6B9}" type="pres">
      <dgm:prSet presAssocID="{012937C5-9A81-45DD-814D-D2A6EC9E3B0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5DF91A3A-92FD-4362-8D07-08CB95F30C0D}" type="pres">
      <dgm:prSet presAssocID="{4F208F2D-4BFA-48A6-99D6-F946A89E46E0}" presName="root" presStyleCnt="0"/>
      <dgm:spPr/>
    </dgm:pt>
    <dgm:pt modelId="{1B1D3FA9-ED76-470E-9373-5869CDB8EB47}" type="pres">
      <dgm:prSet presAssocID="{4F208F2D-4BFA-48A6-99D6-F946A89E46E0}" presName="rootComposite" presStyleCnt="0"/>
      <dgm:spPr/>
    </dgm:pt>
    <dgm:pt modelId="{F9FEEAAB-AA9B-40F2-8AFE-725437FB190B}" type="pres">
      <dgm:prSet presAssocID="{4F208F2D-4BFA-48A6-99D6-F946A89E46E0}" presName="rootText" presStyleLbl="node1" presStyleIdx="0" presStyleCnt="2"/>
      <dgm:spPr/>
      <dgm:t>
        <a:bodyPr/>
        <a:lstStyle/>
        <a:p>
          <a:endParaRPr lang="hr-HR"/>
        </a:p>
      </dgm:t>
    </dgm:pt>
    <dgm:pt modelId="{8AF459EE-6375-4EA1-95CD-E12EF18867FE}" type="pres">
      <dgm:prSet presAssocID="{4F208F2D-4BFA-48A6-99D6-F946A89E46E0}" presName="rootConnector" presStyleLbl="node1" presStyleIdx="0" presStyleCnt="2"/>
      <dgm:spPr/>
      <dgm:t>
        <a:bodyPr/>
        <a:lstStyle/>
        <a:p>
          <a:endParaRPr lang="hr-HR"/>
        </a:p>
      </dgm:t>
    </dgm:pt>
    <dgm:pt modelId="{A62EF1B7-0D7C-4BB1-8173-60C4E9AFADA8}" type="pres">
      <dgm:prSet presAssocID="{4F208F2D-4BFA-48A6-99D6-F946A89E46E0}" presName="childShape" presStyleCnt="0"/>
      <dgm:spPr/>
    </dgm:pt>
    <dgm:pt modelId="{DAB66637-CC20-4F55-AD22-61AE295AAE25}" type="pres">
      <dgm:prSet presAssocID="{D4FE132C-743B-4C3E-92BC-3E5F9E2321FF}" presName="Name13" presStyleLbl="parChTrans1D2" presStyleIdx="0" presStyleCnt="4"/>
      <dgm:spPr/>
      <dgm:t>
        <a:bodyPr/>
        <a:lstStyle/>
        <a:p>
          <a:endParaRPr lang="hr-HR"/>
        </a:p>
      </dgm:t>
    </dgm:pt>
    <dgm:pt modelId="{C6A8C9B6-ECA8-41FF-8118-F66F277474D8}" type="pres">
      <dgm:prSet presAssocID="{2B2F584C-3DAD-4EDB-9546-5618464E6D99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F29D0B9-A2B6-4DB0-92B8-B82086088197}" type="pres">
      <dgm:prSet presAssocID="{90264A5F-8039-48FD-A265-CB1BBBFD106F}" presName="Name13" presStyleLbl="parChTrans1D2" presStyleIdx="1" presStyleCnt="4"/>
      <dgm:spPr/>
      <dgm:t>
        <a:bodyPr/>
        <a:lstStyle/>
        <a:p>
          <a:endParaRPr lang="hr-HR"/>
        </a:p>
      </dgm:t>
    </dgm:pt>
    <dgm:pt modelId="{ECD83726-4F33-4617-8460-53D6B767EE17}" type="pres">
      <dgm:prSet presAssocID="{ACD85434-8E4D-4D30-B924-245387BDF305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398E9C8-7389-47A1-8460-A36AF58AC7D3}" type="pres">
      <dgm:prSet presAssocID="{8A95469A-65DD-43A6-A2C8-6AAC958A18B9}" presName="Name13" presStyleLbl="parChTrans1D2" presStyleIdx="2" presStyleCnt="4"/>
      <dgm:spPr/>
      <dgm:t>
        <a:bodyPr/>
        <a:lstStyle/>
        <a:p>
          <a:endParaRPr lang="hr-HR"/>
        </a:p>
      </dgm:t>
    </dgm:pt>
    <dgm:pt modelId="{4B63F24D-53B0-4BE8-8334-EF3EF0B222A4}" type="pres">
      <dgm:prSet presAssocID="{7865FAC8-90B7-41DE-B290-B89DE165BBFD}" presName="childText" presStyleLbl="bgAcc1" presStyleIdx="2" presStyleCnt="4" custLinFactNeighborX="480" custLinFactNeighborY="-661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EB6BFD6-2B22-4CFF-877C-C5B0294F1629}" type="pres">
      <dgm:prSet presAssocID="{23B7DFCB-40C1-40CF-9D75-C35302936528}" presName="root" presStyleCnt="0"/>
      <dgm:spPr/>
    </dgm:pt>
    <dgm:pt modelId="{404951E8-25EE-4160-9A45-A424C22D426B}" type="pres">
      <dgm:prSet presAssocID="{23B7DFCB-40C1-40CF-9D75-C35302936528}" presName="rootComposite" presStyleCnt="0"/>
      <dgm:spPr/>
    </dgm:pt>
    <dgm:pt modelId="{E7B9F6CA-6103-49CE-806D-8492F203BC93}" type="pres">
      <dgm:prSet presAssocID="{23B7DFCB-40C1-40CF-9D75-C35302936528}" presName="rootText" presStyleLbl="node1" presStyleIdx="1" presStyleCnt="2" custScaleX="317799"/>
      <dgm:spPr/>
      <dgm:t>
        <a:bodyPr/>
        <a:lstStyle/>
        <a:p>
          <a:endParaRPr lang="hr-HR"/>
        </a:p>
      </dgm:t>
    </dgm:pt>
    <dgm:pt modelId="{40B694F7-8618-45FA-AAC2-C8E0AB0BE476}" type="pres">
      <dgm:prSet presAssocID="{23B7DFCB-40C1-40CF-9D75-C35302936528}" presName="rootConnector" presStyleLbl="node1" presStyleIdx="1" presStyleCnt="2"/>
      <dgm:spPr/>
      <dgm:t>
        <a:bodyPr/>
        <a:lstStyle/>
        <a:p>
          <a:endParaRPr lang="hr-HR"/>
        </a:p>
      </dgm:t>
    </dgm:pt>
    <dgm:pt modelId="{BEF90116-A579-4ABB-8881-0FE8BC1ABB93}" type="pres">
      <dgm:prSet presAssocID="{23B7DFCB-40C1-40CF-9D75-C35302936528}" presName="childShape" presStyleCnt="0"/>
      <dgm:spPr/>
    </dgm:pt>
    <dgm:pt modelId="{594977E5-F8F6-4E7D-AD92-B930FB29E4D2}" type="pres">
      <dgm:prSet presAssocID="{935DB5A4-72D7-40C2-8B6F-5C553ABCD025}" presName="Name13" presStyleLbl="parChTrans1D2" presStyleIdx="3" presStyleCnt="4"/>
      <dgm:spPr/>
      <dgm:t>
        <a:bodyPr/>
        <a:lstStyle/>
        <a:p>
          <a:endParaRPr lang="hr-HR"/>
        </a:p>
      </dgm:t>
    </dgm:pt>
    <dgm:pt modelId="{1D0D2576-4E21-484D-9D1F-E73980960601}" type="pres">
      <dgm:prSet presAssocID="{1EE3FAF3-95D6-4B7B-B772-4E99B79EAD7F}" presName="childText" presStyleLbl="bgAcc1" presStyleIdx="3" presStyleCnt="4" custScaleX="25718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6E7B34F-D6FA-471C-A615-E9E5388FFBB0}" type="presOf" srcId="{935DB5A4-72D7-40C2-8B6F-5C553ABCD025}" destId="{594977E5-F8F6-4E7D-AD92-B930FB29E4D2}" srcOrd="0" destOrd="0" presId="urn:microsoft.com/office/officeart/2005/8/layout/hierarchy3"/>
    <dgm:cxn modelId="{4E3A4CF5-C2DC-4DF8-B82A-3A7906829529}" srcId="{23B7DFCB-40C1-40CF-9D75-C35302936528}" destId="{1EE3FAF3-95D6-4B7B-B772-4E99B79EAD7F}" srcOrd="0" destOrd="0" parTransId="{935DB5A4-72D7-40C2-8B6F-5C553ABCD025}" sibTransId="{DB598814-3F93-4628-B608-5853B945D799}"/>
    <dgm:cxn modelId="{59D9191D-E8BB-41F4-8AE8-FE534C0F7EE5}" srcId="{012937C5-9A81-45DD-814D-D2A6EC9E3B02}" destId="{4F208F2D-4BFA-48A6-99D6-F946A89E46E0}" srcOrd="0" destOrd="0" parTransId="{0D92B3EB-1358-4BD4-B121-6996DD94E41B}" sibTransId="{6056C45C-864D-4932-BF7F-9C6A0B4ED937}"/>
    <dgm:cxn modelId="{F92BD817-D05B-4946-84F8-1EB098F709D4}" type="presOf" srcId="{8A95469A-65DD-43A6-A2C8-6AAC958A18B9}" destId="{2398E9C8-7389-47A1-8460-A36AF58AC7D3}" srcOrd="0" destOrd="0" presId="urn:microsoft.com/office/officeart/2005/8/layout/hierarchy3"/>
    <dgm:cxn modelId="{AC9C421F-E847-4904-AFA3-0AD39653740F}" type="presOf" srcId="{1EE3FAF3-95D6-4B7B-B772-4E99B79EAD7F}" destId="{1D0D2576-4E21-484D-9D1F-E73980960601}" srcOrd="0" destOrd="0" presId="urn:microsoft.com/office/officeart/2005/8/layout/hierarchy3"/>
    <dgm:cxn modelId="{0B345B73-542E-4A21-8D85-C75EFF6E4EAA}" type="presOf" srcId="{2B2F584C-3DAD-4EDB-9546-5618464E6D99}" destId="{C6A8C9B6-ECA8-41FF-8118-F66F277474D8}" srcOrd="0" destOrd="0" presId="urn:microsoft.com/office/officeart/2005/8/layout/hierarchy3"/>
    <dgm:cxn modelId="{17627A2F-3A00-47A0-A150-C9D25A454F97}" type="presOf" srcId="{012937C5-9A81-45DD-814D-D2A6EC9E3B02}" destId="{0F90F128-3E7B-494D-BAB2-123A8562F6B9}" srcOrd="0" destOrd="0" presId="urn:microsoft.com/office/officeart/2005/8/layout/hierarchy3"/>
    <dgm:cxn modelId="{C0E20055-A6FC-426D-A027-ACF3D0CF0084}" type="presOf" srcId="{90264A5F-8039-48FD-A265-CB1BBBFD106F}" destId="{9F29D0B9-A2B6-4DB0-92B8-B82086088197}" srcOrd="0" destOrd="0" presId="urn:microsoft.com/office/officeart/2005/8/layout/hierarchy3"/>
    <dgm:cxn modelId="{18A8FB4D-FFC2-48EA-8984-A397300F661B}" type="presOf" srcId="{4F208F2D-4BFA-48A6-99D6-F946A89E46E0}" destId="{F9FEEAAB-AA9B-40F2-8AFE-725437FB190B}" srcOrd="0" destOrd="0" presId="urn:microsoft.com/office/officeart/2005/8/layout/hierarchy3"/>
    <dgm:cxn modelId="{B27B3089-AFF7-479A-BA41-4E2895CD9C53}" srcId="{4F208F2D-4BFA-48A6-99D6-F946A89E46E0}" destId="{ACD85434-8E4D-4D30-B924-245387BDF305}" srcOrd="1" destOrd="0" parTransId="{90264A5F-8039-48FD-A265-CB1BBBFD106F}" sibTransId="{21A4CD5A-3215-4A73-B3E9-391928A25932}"/>
    <dgm:cxn modelId="{118CF8AB-A7D6-4CFB-8D56-DD0353B911E6}" type="presOf" srcId="{D4FE132C-743B-4C3E-92BC-3E5F9E2321FF}" destId="{DAB66637-CC20-4F55-AD22-61AE295AAE25}" srcOrd="0" destOrd="0" presId="urn:microsoft.com/office/officeart/2005/8/layout/hierarchy3"/>
    <dgm:cxn modelId="{061C5E5F-7BBA-4811-8565-0E08E0B40342}" type="presOf" srcId="{23B7DFCB-40C1-40CF-9D75-C35302936528}" destId="{E7B9F6CA-6103-49CE-806D-8492F203BC93}" srcOrd="0" destOrd="0" presId="urn:microsoft.com/office/officeart/2005/8/layout/hierarchy3"/>
    <dgm:cxn modelId="{2B11D64A-1B1D-4BC2-9733-277909727F56}" type="presOf" srcId="{23B7DFCB-40C1-40CF-9D75-C35302936528}" destId="{40B694F7-8618-45FA-AAC2-C8E0AB0BE476}" srcOrd="1" destOrd="0" presId="urn:microsoft.com/office/officeart/2005/8/layout/hierarchy3"/>
    <dgm:cxn modelId="{219188E8-F161-4387-9F89-9D856CEC7389}" srcId="{012937C5-9A81-45DD-814D-D2A6EC9E3B02}" destId="{23B7DFCB-40C1-40CF-9D75-C35302936528}" srcOrd="1" destOrd="0" parTransId="{AFEC5336-3D76-49B4-B1F6-C1049ED30EA9}" sibTransId="{F5212D2F-5698-4DA2-AC2E-767FF3CDA6D5}"/>
    <dgm:cxn modelId="{38E4B1A8-40D2-4C14-A4CA-B5AD8E648754}" srcId="{4F208F2D-4BFA-48A6-99D6-F946A89E46E0}" destId="{2B2F584C-3DAD-4EDB-9546-5618464E6D99}" srcOrd="0" destOrd="0" parTransId="{D4FE132C-743B-4C3E-92BC-3E5F9E2321FF}" sibTransId="{9F365C3A-DEBB-403B-B1A0-3F641D4C74D2}"/>
    <dgm:cxn modelId="{C171D09E-165F-4AC8-A554-58235BD973B6}" type="presOf" srcId="{4F208F2D-4BFA-48A6-99D6-F946A89E46E0}" destId="{8AF459EE-6375-4EA1-95CD-E12EF18867FE}" srcOrd="1" destOrd="0" presId="urn:microsoft.com/office/officeart/2005/8/layout/hierarchy3"/>
    <dgm:cxn modelId="{73989DBA-F412-47D9-8AA0-BA3B2E9BC7C1}" type="presOf" srcId="{7865FAC8-90B7-41DE-B290-B89DE165BBFD}" destId="{4B63F24D-53B0-4BE8-8334-EF3EF0B222A4}" srcOrd="0" destOrd="0" presId="urn:microsoft.com/office/officeart/2005/8/layout/hierarchy3"/>
    <dgm:cxn modelId="{3F51132C-3D76-4039-B1E2-9E72A6C0AA5E}" type="presOf" srcId="{ACD85434-8E4D-4D30-B924-245387BDF305}" destId="{ECD83726-4F33-4617-8460-53D6B767EE17}" srcOrd="0" destOrd="0" presId="urn:microsoft.com/office/officeart/2005/8/layout/hierarchy3"/>
    <dgm:cxn modelId="{A04676A0-0DE4-4024-8907-D1F2D219AB38}" srcId="{4F208F2D-4BFA-48A6-99D6-F946A89E46E0}" destId="{7865FAC8-90B7-41DE-B290-B89DE165BBFD}" srcOrd="2" destOrd="0" parTransId="{8A95469A-65DD-43A6-A2C8-6AAC958A18B9}" sibTransId="{F95EB2C5-7589-4BB7-AF87-C2E8CFD9302F}"/>
    <dgm:cxn modelId="{DE87D8C6-F7F8-4680-BA82-8C6D8324F74B}" type="presParOf" srcId="{0F90F128-3E7B-494D-BAB2-123A8562F6B9}" destId="{5DF91A3A-92FD-4362-8D07-08CB95F30C0D}" srcOrd="0" destOrd="0" presId="urn:microsoft.com/office/officeart/2005/8/layout/hierarchy3"/>
    <dgm:cxn modelId="{B67D8944-3980-4522-B164-9F560071D6FA}" type="presParOf" srcId="{5DF91A3A-92FD-4362-8D07-08CB95F30C0D}" destId="{1B1D3FA9-ED76-470E-9373-5869CDB8EB47}" srcOrd="0" destOrd="0" presId="urn:microsoft.com/office/officeart/2005/8/layout/hierarchy3"/>
    <dgm:cxn modelId="{71F64F3F-2526-4D08-AFB6-9604B4C3A5AE}" type="presParOf" srcId="{1B1D3FA9-ED76-470E-9373-5869CDB8EB47}" destId="{F9FEEAAB-AA9B-40F2-8AFE-725437FB190B}" srcOrd="0" destOrd="0" presId="urn:microsoft.com/office/officeart/2005/8/layout/hierarchy3"/>
    <dgm:cxn modelId="{6EF8B71F-FBCA-415D-BBB1-E63F6EC63534}" type="presParOf" srcId="{1B1D3FA9-ED76-470E-9373-5869CDB8EB47}" destId="{8AF459EE-6375-4EA1-95CD-E12EF18867FE}" srcOrd="1" destOrd="0" presId="urn:microsoft.com/office/officeart/2005/8/layout/hierarchy3"/>
    <dgm:cxn modelId="{663D60A8-78B0-4064-9C71-16D78B5CB46F}" type="presParOf" srcId="{5DF91A3A-92FD-4362-8D07-08CB95F30C0D}" destId="{A62EF1B7-0D7C-4BB1-8173-60C4E9AFADA8}" srcOrd="1" destOrd="0" presId="urn:microsoft.com/office/officeart/2005/8/layout/hierarchy3"/>
    <dgm:cxn modelId="{B575234F-917B-4D50-9BFB-BEE379FEA7CC}" type="presParOf" srcId="{A62EF1B7-0D7C-4BB1-8173-60C4E9AFADA8}" destId="{DAB66637-CC20-4F55-AD22-61AE295AAE25}" srcOrd="0" destOrd="0" presId="urn:microsoft.com/office/officeart/2005/8/layout/hierarchy3"/>
    <dgm:cxn modelId="{BCDA211D-C3E1-42BC-9E43-9196FE88990E}" type="presParOf" srcId="{A62EF1B7-0D7C-4BB1-8173-60C4E9AFADA8}" destId="{C6A8C9B6-ECA8-41FF-8118-F66F277474D8}" srcOrd="1" destOrd="0" presId="urn:microsoft.com/office/officeart/2005/8/layout/hierarchy3"/>
    <dgm:cxn modelId="{ACD4A144-D49C-434D-9D6B-7BF8B1DC3A90}" type="presParOf" srcId="{A62EF1B7-0D7C-4BB1-8173-60C4E9AFADA8}" destId="{9F29D0B9-A2B6-4DB0-92B8-B82086088197}" srcOrd="2" destOrd="0" presId="urn:microsoft.com/office/officeart/2005/8/layout/hierarchy3"/>
    <dgm:cxn modelId="{5CDD4EF0-0277-4E92-AF5E-0A168A5A2F5B}" type="presParOf" srcId="{A62EF1B7-0D7C-4BB1-8173-60C4E9AFADA8}" destId="{ECD83726-4F33-4617-8460-53D6B767EE17}" srcOrd="3" destOrd="0" presId="urn:microsoft.com/office/officeart/2005/8/layout/hierarchy3"/>
    <dgm:cxn modelId="{EDC24142-885D-49E6-83CD-8BBB2A6FA89A}" type="presParOf" srcId="{A62EF1B7-0D7C-4BB1-8173-60C4E9AFADA8}" destId="{2398E9C8-7389-47A1-8460-A36AF58AC7D3}" srcOrd="4" destOrd="0" presId="urn:microsoft.com/office/officeart/2005/8/layout/hierarchy3"/>
    <dgm:cxn modelId="{2B16C185-9F3C-4ABC-9041-3C1AE5CCE65A}" type="presParOf" srcId="{A62EF1B7-0D7C-4BB1-8173-60C4E9AFADA8}" destId="{4B63F24D-53B0-4BE8-8334-EF3EF0B222A4}" srcOrd="5" destOrd="0" presId="urn:microsoft.com/office/officeart/2005/8/layout/hierarchy3"/>
    <dgm:cxn modelId="{44E1D76D-9466-49C0-B216-4F771F7F151C}" type="presParOf" srcId="{0F90F128-3E7B-494D-BAB2-123A8562F6B9}" destId="{6EB6BFD6-2B22-4CFF-877C-C5B0294F1629}" srcOrd="1" destOrd="0" presId="urn:microsoft.com/office/officeart/2005/8/layout/hierarchy3"/>
    <dgm:cxn modelId="{08CBA959-F906-4267-A209-4DEE9D2E9354}" type="presParOf" srcId="{6EB6BFD6-2B22-4CFF-877C-C5B0294F1629}" destId="{404951E8-25EE-4160-9A45-A424C22D426B}" srcOrd="0" destOrd="0" presId="urn:microsoft.com/office/officeart/2005/8/layout/hierarchy3"/>
    <dgm:cxn modelId="{419C846C-2ABB-4955-80A8-AE935A4AD3C3}" type="presParOf" srcId="{404951E8-25EE-4160-9A45-A424C22D426B}" destId="{E7B9F6CA-6103-49CE-806D-8492F203BC93}" srcOrd="0" destOrd="0" presId="urn:microsoft.com/office/officeart/2005/8/layout/hierarchy3"/>
    <dgm:cxn modelId="{02D0F570-9426-44F3-A5E5-2AAEEE5621BB}" type="presParOf" srcId="{404951E8-25EE-4160-9A45-A424C22D426B}" destId="{40B694F7-8618-45FA-AAC2-C8E0AB0BE476}" srcOrd="1" destOrd="0" presId="urn:microsoft.com/office/officeart/2005/8/layout/hierarchy3"/>
    <dgm:cxn modelId="{C71793BE-2329-47DD-A6A2-FE8839386CC4}" type="presParOf" srcId="{6EB6BFD6-2B22-4CFF-877C-C5B0294F1629}" destId="{BEF90116-A579-4ABB-8881-0FE8BC1ABB93}" srcOrd="1" destOrd="0" presId="urn:microsoft.com/office/officeart/2005/8/layout/hierarchy3"/>
    <dgm:cxn modelId="{EBC98776-EF2D-4A08-9060-6F7D4629355C}" type="presParOf" srcId="{BEF90116-A579-4ABB-8881-0FE8BC1ABB93}" destId="{594977E5-F8F6-4E7D-AD92-B930FB29E4D2}" srcOrd="0" destOrd="0" presId="urn:microsoft.com/office/officeart/2005/8/layout/hierarchy3"/>
    <dgm:cxn modelId="{6DA8F7B8-63CF-4AB5-8816-F3F69E525A99}" type="presParOf" srcId="{BEF90116-A579-4ABB-8881-0FE8BC1ABB93}" destId="{1D0D2576-4E21-484D-9D1F-E73980960601}" srcOrd="1" destOrd="0" presId="urn:microsoft.com/office/officeart/2005/8/layout/hierarchy3"/>
  </dgm:cxnLst>
  <dgm:bg>
    <a:noFill/>
  </dgm:bg>
  <dgm:whole>
    <a:ln>
      <a:solidFill>
        <a:schemeClr val="lt1">
          <a:hueOff val="0"/>
          <a:satOff val="0"/>
          <a:lumOff val="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2937C5-9A81-45DD-814D-D2A6EC9E3B02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4F208F2D-4BFA-48A6-99D6-F946A89E46E0}">
      <dgm:prSet phldrT="[Tekst]"/>
      <dgm:spPr/>
      <dgm:t>
        <a:bodyPr/>
        <a:lstStyle/>
        <a:p>
          <a:r>
            <a:rPr lang="hr-HR" dirty="0"/>
            <a:t>prezent</a:t>
          </a:r>
        </a:p>
      </dgm:t>
    </dgm:pt>
    <dgm:pt modelId="{0D92B3EB-1358-4BD4-B121-6996DD94E41B}" type="parTrans" cxnId="{59D9191D-E8BB-41F4-8AE8-FE534C0F7EE5}">
      <dgm:prSet/>
      <dgm:spPr/>
      <dgm:t>
        <a:bodyPr/>
        <a:lstStyle/>
        <a:p>
          <a:endParaRPr lang="hr-HR"/>
        </a:p>
      </dgm:t>
    </dgm:pt>
    <dgm:pt modelId="{6056C45C-864D-4932-BF7F-9C6A0B4ED937}" type="sibTrans" cxnId="{59D9191D-E8BB-41F4-8AE8-FE534C0F7EE5}">
      <dgm:prSet/>
      <dgm:spPr/>
      <dgm:t>
        <a:bodyPr/>
        <a:lstStyle/>
        <a:p>
          <a:endParaRPr lang="hr-HR"/>
        </a:p>
      </dgm:t>
    </dgm:pt>
    <dgm:pt modelId="{ACD85434-8E4D-4D30-B924-245387BDF305}">
      <dgm:prSet phldrT="[Tekst]"/>
      <dgm:spPr/>
      <dgm:t>
        <a:bodyPr/>
        <a:lstStyle/>
        <a:p>
          <a:r>
            <a:rPr lang="hr-HR" dirty="0" err="1"/>
            <a:t>du</a:t>
          </a:r>
          <a:r>
            <a:rPr lang="hr-HR" dirty="0"/>
            <a:t> </a:t>
          </a:r>
          <a:r>
            <a:rPr lang="hr-HR" dirty="0" err="1"/>
            <a:t>f</a:t>
          </a:r>
          <a:r>
            <a:rPr lang="hr-HR" dirty="0" err="1">
              <a:latin typeface="Calibri" panose="020F0502020204030204" pitchFamily="34" charset="0"/>
            </a:rPr>
            <a:t>ährst</a:t>
          </a:r>
          <a:endParaRPr lang="hr-HR" dirty="0"/>
        </a:p>
      </dgm:t>
    </dgm:pt>
    <dgm:pt modelId="{90264A5F-8039-48FD-A265-CB1BBBFD106F}" type="parTrans" cxnId="{B27B3089-AFF7-479A-BA41-4E2895CD9C53}">
      <dgm:prSet/>
      <dgm:spPr/>
      <dgm:t>
        <a:bodyPr/>
        <a:lstStyle/>
        <a:p>
          <a:endParaRPr lang="hr-HR"/>
        </a:p>
      </dgm:t>
    </dgm:pt>
    <dgm:pt modelId="{21A4CD5A-3215-4A73-B3E9-391928A25932}" type="sibTrans" cxnId="{B27B3089-AFF7-479A-BA41-4E2895CD9C53}">
      <dgm:prSet/>
      <dgm:spPr/>
      <dgm:t>
        <a:bodyPr/>
        <a:lstStyle/>
        <a:p>
          <a:endParaRPr lang="hr-HR"/>
        </a:p>
      </dgm:t>
    </dgm:pt>
    <dgm:pt modelId="{7865FAC8-90B7-41DE-B290-B89DE165BBFD}">
      <dgm:prSet phldrT="[Tekst]"/>
      <dgm:spPr/>
      <dgm:t>
        <a:bodyPr/>
        <a:lstStyle/>
        <a:p>
          <a:r>
            <a:rPr lang="hr-HR" dirty="0" err="1"/>
            <a:t>er</a:t>
          </a:r>
          <a:r>
            <a:rPr lang="hr-HR" dirty="0"/>
            <a:t> </a:t>
          </a:r>
          <a:r>
            <a:rPr lang="hr-HR" dirty="0" err="1"/>
            <a:t>f</a:t>
          </a:r>
          <a:r>
            <a:rPr lang="hr-HR" dirty="0" err="1">
              <a:latin typeface="Calibri" panose="020F0502020204030204" pitchFamily="34" charset="0"/>
            </a:rPr>
            <a:t>ährt</a:t>
          </a:r>
          <a:endParaRPr lang="hr-HR" dirty="0">
            <a:solidFill>
              <a:srgbClr val="FF0000"/>
            </a:solidFill>
          </a:endParaRPr>
        </a:p>
      </dgm:t>
    </dgm:pt>
    <dgm:pt modelId="{8A95469A-65DD-43A6-A2C8-6AAC958A18B9}" type="parTrans" cxnId="{A04676A0-0DE4-4024-8907-D1F2D219AB38}">
      <dgm:prSet/>
      <dgm:spPr/>
      <dgm:t>
        <a:bodyPr/>
        <a:lstStyle/>
        <a:p>
          <a:endParaRPr lang="hr-HR"/>
        </a:p>
      </dgm:t>
    </dgm:pt>
    <dgm:pt modelId="{F95EB2C5-7589-4BB7-AF87-C2E8CFD9302F}" type="sibTrans" cxnId="{A04676A0-0DE4-4024-8907-D1F2D219AB38}">
      <dgm:prSet/>
      <dgm:spPr/>
      <dgm:t>
        <a:bodyPr/>
        <a:lstStyle/>
        <a:p>
          <a:endParaRPr lang="hr-HR"/>
        </a:p>
      </dgm:t>
    </dgm:pt>
    <dgm:pt modelId="{23B7DFCB-40C1-40CF-9D75-C35302936528}">
      <dgm:prSet phldrT="[Tekst]"/>
      <dgm:spPr/>
      <dgm:t>
        <a:bodyPr/>
        <a:lstStyle/>
        <a:p>
          <a:r>
            <a:rPr lang="hr-HR" dirty="0"/>
            <a:t>IMPERATIV 2.P.Sg. (</a:t>
          </a:r>
          <a:r>
            <a:rPr lang="hr-HR" dirty="0" err="1"/>
            <a:t>du</a:t>
          </a:r>
          <a:r>
            <a:rPr lang="hr-HR" dirty="0"/>
            <a:t>)</a:t>
          </a:r>
        </a:p>
      </dgm:t>
    </dgm:pt>
    <dgm:pt modelId="{AFEC5336-3D76-49B4-B1F6-C1049ED30EA9}" type="parTrans" cxnId="{219188E8-F161-4387-9F89-9D856CEC7389}">
      <dgm:prSet/>
      <dgm:spPr/>
      <dgm:t>
        <a:bodyPr/>
        <a:lstStyle/>
        <a:p>
          <a:endParaRPr lang="hr-HR"/>
        </a:p>
      </dgm:t>
    </dgm:pt>
    <dgm:pt modelId="{F5212D2F-5698-4DA2-AC2E-767FF3CDA6D5}" type="sibTrans" cxnId="{219188E8-F161-4387-9F89-9D856CEC7389}">
      <dgm:prSet/>
      <dgm:spPr/>
      <dgm:t>
        <a:bodyPr/>
        <a:lstStyle/>
        <a:p>
          <a:endParaRPr lang="hr-HR"/>
        </a:p>
      </dgm:t>
    </dgm:pt>
    <dgm:pt modelId="{1EE3FAF3-95D6-4B7B-B772-4E99B79EAD7F}">
      <dgm:prSet phldrT="[Tekst]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hr-HR" dirty="0" err="1"/>
            <a:t>Fahr</a:t>
          </a:r>
          <a:r>
            <a:rPr lang="hr-HR" dirty="0"/>
            <a:t>/</a:t>
          </a:r>
          <a:r>
            <a:rPr lang="hr-HR" dirty="0" err="1"/>
            <a:t>Fahre</a:t>
          </a:r>
          <a:r>
            <a:rPr lang="hr-HR" dirty="0"/>
            <a:t>!  -- Vozi!</a:t>
          </a:r>
        </a:p>
      </dgm:t>
    </dgm:pt>
    <dgm:pt modelId="{935DB5A4-72D7-40C2-8B6F-5C553ABCD025}" type="parTrans" cxnId="{4E3A4CF5-C2DC-4DF8-B82A-3A7906829529}">
      <dgm:prSet/>
      <dgm:spPr/>
      <dgm:t>
        <a:bodyPr/>
        <a:lstStyle/>
        <a:p>
          <a:endParaRPr lang="hr-HR"/>
        </a:p>
      </dgm:t>
    </dgm:pt>
    <dgm:pt modelId="{DB598814-3F93-4628-B608-5853B945D799}" type="sibTrans" cxnId="{4E3A4CF5-C2DC-4DF8-B82A-3A7906829529}">
      <dgm:prSet/>
      <dgm:spPr/>
      <dgm:t>
        <a:bodyPr/>
        <a:lstStyle/>
        <a:p>
          <a:endParaRPr lang="hr-HR"/>
        </a:p>
      </dgm:t>
    </dgm:pt>
    <dgm:pt modelId="{2B2F584C-3DAD-4EDB-9546-5618464E6D99}">
      <dgm:prSet/>
      <dgm:spPr/>
      <dgm:t>
        <a:bodyPr/>
        <a:lstStyle/>
        <a:p>
          <a:r>
            <a:rPr lang="hr-HR" dirty="0" err="1"/>
            <a:t>ich</a:t>
          </a:r>
          <a:r>
            <a:rPr lang="hr-HR" dirty="0"/>
            <a:t> </a:t>
          </a:r>
          <a:r>
            <a:rPr lang="hr-HR" dirty="0" err="1"/>
            <a:t>fahre</a:t>
          </a:r>
          <a:endParaRPr lang="hr-HR" dirty="0"/>
        </a:p>
      </dgm:t>
    </dgm:pt>
    <dgm:pt modelId="{D4FE132C-743B-4C3E-92BC-3E5F9E2321FF}" type="parTrans" cxnId="{38E4B1A8-40D2-4C14-A4CA-B5AD8E648754}">
      <dgm:prSet/>
      <dgm:spPr/>
      <dgm:t>
        <a:bodyPr/>
        <a:lstStyle/>
        <a:p>
          <a:endParaRPr lang="hr-HR"/>
        </a:p>
      </dgm:t>
    </dgm:pt>
    <dgm:pt modelId="{9F365C3A-DEBB-403B-B1A0-3F641D4C74D2}" type="sibTrans" cxnId="{38E4B1A8-40D2-4C14-A4CA-B5AD8E648754}">
      <dgm:prSet/>
      <dgm:spPr/>
      <dgm:t>
        <a:bodyPr/>
        <a:lstStyle/>
        <a:p>
          <a:endParaRPr lang="hr-HR"/>
        </a:p>
      </dgm:t>
    </dgm:pt>
    <dgm:pt modelId="{0F90F128-3E7B-494D-BAB2-123A8562F6B9}" type="pres">
      <dgm:prSet presAssocID="{012937C5-9A81-45DD-814D-D2A6EC9E3B0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5DF91A3A-92FD-4362-8D07-08CB95F30C0D}" type="pres">
      <dgm:prSet presAssocID="{4F208F2D-4BFA-48A6-99D6-F946A89E46E0}" presName="root" presStyleCnt="0"/>
      <dgm:spPr/>
    </dgm:pt>
    <dgm:pt modelId="{1B1D3FA9-ED76-470E-9373-5869CDB8EB47}" type="pres">
      <dgm:prSet presAssocID="{4F208F2D-4BFA-48A6-99D6-F946A89E46E0}" presName="rootComposite" presStyleCnt="0"/>
      <dgm:spPr/>
    </dgm:pt>
    <dgm:pt modelId="{F9FEEAAB-AA9B-40F2-8AFE-725437FB190B}" type="pres">
      <dgm:prSet presAssocID="{4F208F2D-4BFA-48A6-99D6-F946A89E46E0}" presName="rootText" presStyleLbl="node1" presStyleIdx="0" presStyleCnt="2"/>
      <dgm:spPr/>
      <dgm:t>
        <a:bodyPr/>
        <a:lstStyle/>
        <a:p>
          <a:endParaRPr lang="hr-HR"/>
        </a:p>
      </dgm:t>
    </dgm:pt>
    <dgm:pt modelId="{8AF459EE-6375-4EA1-95CD-E12EF18867FE}" type="pres">
      <dgm:prSet presAssocID="{4F208F2D-4BFA-48A6-99D6-F946A89E46E0}" presName="rootConnector" presStyleLbl="node1" presStyleIdx="0" presStyleCnt="2"/>
      <dgm:spPr/>
      <dgm:t>
        <a:bodyPr/>
        <a:lstStyle/>
        <a:p>
          <a:endParaRPr lang="hr-HR"/>
        </a:p>
      </dgm:t>
    </dgm:pt>
    <dgm:pt modelId="{A62EF1B7-0D7C-4BB1-8173-60C4E9AFADA8}" type="pres">
      <dgm:prSet presAssocID="{4F208F2D-4BFA-48A6-99D6-F946A89E46E0}" presName="childShape" presStyleCnt="0"/>
      <dgm:spPr/>
    </dgm:pt>
    <dgm:pt modelId="{DAB66637-CC20-4F55-AD22-61AE295AAE25}" type="pres">
      <dgm:prSet presAssocID="{D4FE132C-743B-4C3E-92BC-3E5F9E2321FF}" presName="Name13" presStyleLbl="parChTrans1D2" presStyleIdx="0" presStyleCnt="4"/>
      <dgm:spPr/>
      <dgm:t>
        <a:bodyPr/>
        <a:lstStyle/>
        <a:p>
          <a:endParaRPr lang="hr-HR"/>
        </a:p>
      </dgm:t>
    </dgm:pt>
    <dgm:pt modelId="{C6A8C9B6-ECA8-41FF-8118-F66F277474D8}" type="pres">
      <dgm:prSet presAssocID="{2B2F584C-3DAD-4EDB-9546-5618464E6D99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F29D0B9-A2B6-4DB0-92B8-B82086088197}" type="pres">
      <dgm:prSet presAssocID="{90264A5F-8039-48FD-A265-CB1BBBFD106F}" presName="Name13" presStyleLbl="parChTrans1D2" presStyleIdx="1" presStyleCnt="4"/>
      <dgm:spPr/>
      <dgm:t>
        <a:bodyPr/>
        <a:lstStyle/>
        <a:p>
          <a:endParaRPr lang="hr-HR"/>
        </a:p>
      </dgm:t>
    </dgm:pt>
    <dgm:pt modelId="{ECD83726-4F33-4617-8460-53D6B767EE17}" type="pres">
      <dgm:prSet presAssocID="{ACD85434-8E4D-4D30-B924-245387BDF305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398E9C8-7389-47A1-8460-A36AF58AC7D3}" type="pres">
      <dgm:prSet presAssocID="{8A95469A-65DD-43A6-A2C8-6AAC958A18B9}" presName="Name13" presStyleLbl="parChTrans1D2" presStyleIdx="2" presStyleCnt="4"/>
      <dgm:spPr/>
      <dgm:t>
        <a:bodyPr/>
        <a:lstStyle/>
        <a:p>
          <a:endParaRPr lang="hr-HR"/>
        </a:p>
      </dgm:t>
    </dgm:pt>
    <dgm:pt modelId="{4B63F24D-53B0-4BE8-8334-EF3EF0B222A4}" type="pres">
      <dgm:prSet presAssocID="{7865FAC8-90B7-41DE-B290-B89DE165BBFD}" presName="childText" presStyleLbl="bgAcc1" presStyleIdx="2" presStyleCnt="4" custLinFactNeighborX="480" custLinFactNeighborY="-661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EB6BFD6-2B22-4CFF-877C-C5B0294F1629}" type="pres">
      <dgm:prSet presAssocID="{23B7DFCB-40C1-40CF-9D75-C35302936528}" presName="root" presStyleCnt="0"/>
      <dgm:spPr/>
    </dgm:pt>
    <dgm:pt modelId="{404951E8-25EE-4160-9A45-A424C22D426B}" type="pres">
      <dgm:prSet presAssocID="{23B7DFCB-40C1-40CF-9D75-C35302936528}" presName="rootComposite" presStyleCnt="0"/>
      <dgm:spPr/>
    </dgm:pt>
    <dgm:pt modelId="{E7B9F6CA-6103-49CE-806D-8492F203BC93}" type="pres">
      <dgm:prSet presAssocID="{23B7DFCB-40C1-40CF-9D75-C35302936528}" presName="rootText" presStyleLbl="node1" presStyleIdx="1" presStyleCnt="2" custScaleX="317799"/>
      <dgm:spPr/>
      <dgm:t>
        <a:bodyPr/>
        <a:lstStyle/>
        <a:p>
          <a:endParaRPr lang="hr-HR"/>
        </a:p>
      </dgm:t>
    </dgm:pt>
    <dgm:pt modelId="{40B694F7-8618-45FA-AAC2-C8E0AB0BE476}" type="pres">
      <dgm:prSet presAssocID="{23B7DFCB-40C1-40CF-9D75-C35302936528}" presName="rootConnector" presStyleLbl="node1" presStyleIdx="1" presStyleCnt="2"/>
      <dgm:spPr/>
      <dgm:t>
        <a:bodyPr/>
        <a:lstStyle/>
        <a:p>
          <a:endParaRPr lang="hr-HR"/>
        </a:p>
      </dgm:t>
    </dgm:pt>
    <dgm:pt modelId="{BEF90116-A579-4ABB-8881-0FE8BC1ABB93}" type="pres">
      <dgm:prSet presAssocID="{23B7DFCB-40C1-40CF-9D75-C35302936528}" presName="childShape" presStyleCnt="0"/>
      <dgm:spPr/>
    </dgm:pt>
    <dgm:pt modelId="{594977E5-F8F6-4E7D-AD92-B930FB29E4D2}" type="pres">
      <dgm:prSet presAssocID="{935DB5A4-72D7-40C2-8B6F-5C553ABCD025}" presName="Name13" presStyleLbl="parChTrans1D2" presStyleIdx="3" presStyleCnt="4"/>
      <dgm:spPr/>
      <dgm:t>
        <a:bodyPr/>
        <a:lstStyle/>
        <a:p>
          <a:endParaRPr lang="hr-HR"/>
        </a:p>
      </dgm:t>
    </dgm:pt>
    <dgm:pt modelId="{1D0D2576-4E21-484D-9D1F-E73980960601}" type="pres">
      <dgm:prSet presAssocID="{1EE3FAF3-95D6-4B7B-B772-4E99B79EAD7F}" presName="childText" presStyleLbl="bgAcc1" presStyleIdx="3" presStyleCnt="4" custScaleX="25718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6E7B34F-D6FA-471C-A615-E9E5388FFBB0}" type="presOf" srcId="{935DB5A4-72D7-40C2-8B6F-5C553ABCD025}" destId="{594977E5-F8F6-4E7D-AD92-B930FB29E4D2}" srcOrd="0" destOrd="0" presId="urn:microsoft.com/office/officeart/2005/8/layout/hierarchy3"/>
    <dgm:cxn modelId="{4E3A4CF5-C2DC-4DF8-B82A-3A7906829529}" srcId="{23B7DFCB-40C1-40CF-9D75-C35302936528}" destId="{1EE3FAF3-95D6-4B7B-B772-4E99B79EAD7F}" srcOrd="0" destOrd="0" parTransId="{935DB5A4-72D7-40C2-8B6F-5C553ABCD025}" sibTransId="{DB598814-3F93-4628-B608-5853B945D799}"/>
    <dgm:cxn modelId="{59D9191D-E8BB-41F4-8AE8-FE534C0F7EE5}" srcId="{012937C5-9A81-45DD-814D-D2A6EC9E3B02}" destId="{4F208F2D-4BFA-48A6-99D6-F946A89E46E0}" srcOrd="0" destOrd="0" parTransId="{0D92B3EB-1358-4BD4-B121-6996DD94E41B}" sibTransId="{6056C45C-864D-4932-BF7F-9C6A0B4ED937}"/>
    <dgm:cxn modelId="{F92BD817-D05B-4946-84F8-1EB098F709D4}" type="presOf" srcId="{8A95469A-65DD-43A6-A2C8-6AAC958A18B9}" destId="{2398E9C8-7389-47A1-8460-A36AF58AC7D3}" srcOrd="0" destOrd="0" presId="urn:microsoft.com/office/officeart/2005/8/layout/hierarchy3"/>
    <dgm:cxn modelId="{AC9C421F-E847-4904-AFA3-0AD39653740F}" type="presOf" srcId="{1EE3FAF3-95D6-4B7B-B772-4E99B79EAD7F}" destId="{1D0D2576-4E21-484D-9D1F-E73980960601}" srcOrd="0" destOrd="0" presId="urn:microsoft.com/office/officeart/2005/8/layout/hierarchy3"/>
    <dgm:cxn modelId="{0B345B73-542E-4A21-8D85-C75EFF6E4EAA}" type="presOf" srcId="{2B2F584C-3DAD-4EDB-9546-5618464E6D99}" destId="{C6A8C9B6-ECA8-41FF-8118-F66F277474D8}" srcOrd="0" destOrd="0" presId="urn:microsoft.com/office/officeart/2005/8/layout/hierarchy3"/>
    <dgm:cxn modelId="{17627A2F-3A00-47A0-A150-C9D25A454F97}" type="presOf" srcId="{012937C5-9A81-45DD-814D-D2A6EC9E3B02}" destId="{0F90F128-3E7B-494D-BAB2-123A8562F6B9}" srcOrd="0" destOrd="0" presId="urn:microsoft.com/office/officeart/2005/8/layout/hierarchy3"/>
    <dgm:cxn modelId="{C0E20055-A6FC-426D-A027-ACF3D0CF0084}" type="presOf" srcId="{90264A5F-8039-48FD-A265-CB1BBBFD106F}" destId="{9F29D0B9-A2B6-4DB0-92B8-B82086088197}" srcOrd="0" destOrd="0" presId="urn:microsoft.com/office/officeart/2005/8/layout/hierarchy3"/>
    <dgm:cxn modelId="{18A8FB4D-FFC2-48EA-8984-A397300F661B}" type="presOf" srcId="{4F208F2D-4BFA-48A6-99D6-F946A89E46E0}" destId="{F9FEEAAB-AA9B-40F2-8AFE-725437FB190B}" srcOrd="0" destOrd="0" presId="urn:microsoft.com/office/officeart/2005/8/layout/hierarchy3"/>
    <dgm:cxn modelId="{B27B3089-AFF7-479A-BA41-4E2895CD9C53}" srcId="{4F208F2D-4BFA-48A6-99D6-F946A89E46E0}" destId="{ACD85434-8E4D-4D30-B924-245387BDF305}" srcOrd="1" destOrd="0" parTransId="{90264A5F-8039-48FD-A265-CB1BBBFD106F}" sibTransId="{21A4CD5A-3215-4A73-B3E9-391928A25932}"/>
    <dgm:cxn modelId="{118CF8AB-A7D6-4CFB-8D56-DD0353B911E6}" type="presOf" srcId="{D4FE132C-743B-4C3E-92BC-3E5F9E2321FF}" destId="{DAB66637-CC20-4F55-AD22-61AE295AAE25}" srcOrd="0" destOrd="0" presId="urn:microsoft.com/office/officeart/2005/8/layout/hierarchy3"/>
    <dgm:cxn modelId="{061C5E5F-7BBA-4811-8565-0E08E0B40342}" type="presOf" srcId="{23B7DFCB-40C1-40CF-9D75-C35302936528}" destId="{E7B9F6CA-6103-49CE-806D-8492F203BC93}" srcOrd="0" destOrd="0" presId="urn:microsoft.com/office/officeart/2005/8/layout/hierarchy3"/>
    <dgm:cxn modelId="{2B11D64A-1B1D-4BC2-9733-277909727F56}" type="presOf" srcId="{23B7DFCB-40C1-40CF-9D75-C35302936528}" destId="{40B694F7-8618-45FA-AAC2-C8E0AB0BE476}" srcOrd="1" destOrd="0" presId="urn:microsoft.com/office/officeart/2005/8/layout/hierarchy3"/>
    <dgm:cxn modelId="{219188E8-F161-4387-9F89-9D856CEC7389}" srcId="{012937C5-9A81-45DD-814D-D2A6EC9E3B02}" destId="{23B7DFCB-40C1-40CF-9D75-C35302936528}" srcOrd="1" destOrd="0" parTransId="{AFEC5336-3D76-49B4-B1F6-C1049ED30EA9}" sibTransId="{F5212D2F-5698-4DA2-AC2E-767FF3CDA6D5}"/>
    <dgm:cxn modelId="{38E4B1A8-40D2-4C14-A4CA-B5AD8E648754}" srcId="{4F208F2D-4BFA-48A6-99D6-F946A89E46E0}" destId="{2B2F584C-3DAD-4EDB-9546-5618464E6D99}" srcOrd="0" destOrd="0" parTransId="{D4FE132C-743B-4C3E-92BC-3E5F9E2321FF}" sibTransId="{9F365C3A-DEBB-403B-B1A0-3F641D4C74D2}"/>
    <dgm:cxn modelId="{C171D09E-165F-4AC8-A554-58235BD973B6}" type="presOf" srcId="{4F208F2D-4BFA-48A6-99D6-F946A89E46E0}" destId="{8AF459EE-6375-4EA1-95CD-E12EF18867FE}" srcOrd="1" destOrd="0" presId="urn:microsoft.com/office/officeart/2005/8/layout/hierarchy3"/>
    <dgm:cxn modelId="{73989DBA-F412-47D9-8AA0-BA3B2E9BC7C1}" type="presOf" srcId="{7865FAC8-90B7-41DE-B290-B89DE165BBFD}" destId="{4B63F24D-53B0-4BE8-8334-EF3EF0B222A4}" srcOrd="0" destOrd="0" presId="urn:microsoft.com/office/officeart/2005/8/layout/hierarchy3"/>
    <dgm:cxn modelId="{3F51132C-3D76-4039-B1E2-9E72A6C0AA5E}" type="presOf" srcId="{ACD85434-8E4D-4D30-B924-245387BDF305}" destId="{ECD83726-4F33-4617-8460-53D6B767EE17}" srcOrd="0" destOrd="0" presId="urn:microsoft.com/office/officeart/2005/8/layout/hierarchy3"/>
    <dgm:cxn modelId="{A04676A0-0DE4-4024-8907-D1F2D219AB38}" srcId="{4F208F2D-4BFA-48A6-99D6-F946A89E46E0}" destId="{7865FAC8-90B7-41DE-B290-B89DE165BBFD}" srcOrd="2" destOrd="0" parTransId="{8A95469A-65DD-43A6-A2C8-6AAC958A18B9}" sibTransId="{F95EB2C5-7589-4BB7-AF87-C2E8CFD9302F}"/>
    <dgm:cxn modelId="{DE87D8C6-F7F8-4680-BA82-8C6D8324F74B}" type="presParOf" srcId="{0F90F128-3E7B-494D-BAB2-123A8562F6B9}" destId="{5DF91A3A-92FD-4362-8D07-08CB95F30C0D}" srcOrd="0" destOrd="0" presId="urn:microsoft.com/office/officeart/2005/8/layout/hierarchy3"/>
    <dgm:cxn modelId="{B67D8944-3980-4522-B164-9F560071D6FA}" type="presParOf" srcId="{5DF91A3A-92FD-4362-8D07-08CB95F30C0D}" destId="{1B1D3FA9-ED76-470E-9373-5869CDB8EB47}" srcOrd="0" destOrd="0" presId="urn:microsoft.com/office/officeart/2005/8/layout/hierarchy3"/>
    <dgm:cxn modelId="{71F64F3F-2526-4D08-AFB6-9604B4C3A5AE}" type="presParOf" srcId="{1B1D3FA9-ED76-470E-9373-5869CDB8EB47}" destId="{F9FEEAAB-AA9B-40F2-8AFE-725437FB190B}" srcOrd="0" destOrd="0" presId="urn:microsoft.com/office/officeart/2005/8/layout/hierarchy3"/>
    <dgm:cxn modelId="{6EF8B71F-FBCA-415D-BBB1-E63F6EC63534}" type="presParOf" srcId="{1B1D3FA9-ED76-470E-9373-5869CDB8EB47}" destId="{8AF459EE-6375-4EA1-95CD-E12EF18867FE}" srcOrd="1" destOrd="0" presId="urn:microsoft.com/office/officeart/2005/8/layout/hierarchy3"/>
    <dgm:cxn modelId="{663D60A8-78B0-4064-9C71-16D78B5CB46F}" type="presParOf" srcId="{5DF91A3A-92FD-4362-8D07-08CB95F30C0D}" destId="{A62EF1B7-0D7C-4BB1-8173-60C4E9AFADA8}" srcOrd="1" destOrd="0" presId="urn:microsoft.com/office/officeart/2005/8/layout/hierarchy3"/>
    <dgm:cxn modelId="{B575234F-917B-4D50-9BFB-BEE379FEA7CC}" type="presParOf" srcId="{A62EF1B7-0D7C-4BB1-8173-60C4E9AFADA8}" destId="{DAB66637-CC20-4F55-AD22-61AE295AAE25}" srcOrd="0" destOrd="0" presId="urn:microsoft.com/office/officeart/2005/8/layout/hierarchy3"/>
    <dgm:cxn modelId="{BCDA211D-C3E1-42BC-9E43-9196FE88990E}" type="presParOf" srcId="{A62EF1B7-0D7C-4BB1-8173-60C4E9AFADA8}" destId="{C6A8C9B6-ECA8-41FF-8118-F66F277474D8}" srcOrd="1" destOrd="0" presId="urn:microsoft.com/office/officeart/2005/8/layout/hierarchy3"/>
    <dgm:cxn modelId="{ACD4A144-D49C-434D-9D6B-7BF8B1DC3A90}" type="presParOf" srcId="{A62EF1B7-0D7C-4BB1-8173-60C4E9AFADA8}" destId="{9F29D0B9-A2B6-4DB0-92B8-B82086088197}" srcOrd="2" destOrd="0" presId="urn:microsoft.com/office/officeart/2005/8/layout/hierarchy3"/>
    <dgm:cxn modelId="{5CDD4EF0-0277-4E92-AF5E-0A168A5A2F5B}" type="presParOf" srcId="{A62EF1B7-0D7C-4BB1-8173-60C4E9AFADA8}" destId="{ECD83726-4F33-4617-8460-53D6B767EE17}" srcOrd="3" destOrd="0" presId="urn:microsoft.com/office/officeart/2005/8/layout/hierarchy3"/>
    <dgm:cxn modelId="{EDC24142-885D-49E6-83CD-8BBB2A6FA89A}" type="presParOf" srcId="{A62EF1B7-0D7C-4BB1-8173-60C4E9AFADA8}" destId="{2398E9C8-7389-47A1-8460-A36AF58AC7D3}" srcOrd="4" destOrd="0" presId="urn:microsoft.com/office/officeart/2005/8/layout/hierarchy3"/>
    <dgm:cxn modelId="{2B16C185-9F3C-4ABC-9041-3C1AE5CCE65A}" type="presParOf" srcId="{A62EF1B7-0D7C-4BB1-8173-60C4E9AFADA8}" destId="{4B63F24D-53B0-4BE8-8334-EF3EF0B222A4}" srcOrd="5" destOrd="0" presId="urn:microsoft.com/office/officeart/2005/8/layout/hierarchy3"/>
    <dgm:cxn modelId="{44E1D76D-9466-49C0-B216-4F771F7F151C}" type="presParOf" srcId="{0F90F128-3E7B-494D-BAB2-123A8562F6B9}" destId="{6EB6BFD6-2B22-4CFF-877C-C5B0294F1629}" srcOrd="1" destOrd="0" presId="urn:microsoft.com/office/officeart/2005/8/layout/hierarchy3"/>
    <dgm:cxn modelId="{08CBA959-F906-4267-A209-4DEE9D2E9354}" type="presParOf" srcId="{6EB6BFD6-2B22-4CFF-877C-C5B0294F1629}" destId="{404951E8-25EE-4160-9A45-A424C22D426B}" srcOrd="0" destOrd="0" presId="urn:microsoft.com/office/officeart/2005/8/layout/hierarchy3"/>
    <dgm:cxn modelId="{419C846C-2ABB-4955-80A8-AE935A4AD3C3}" type="presParOf" srcId="{404951E8-25EE-4160-9A45-A424C22D426B}" destId="{E7B9F6CA-6103-49CE-806D-8492F203BC93}" srcOrd="0" destOrd="0" presId="urn:microsoft.com/office/officeart/2005/8/layout/hierarchy3"/>
    <dgm:cxn modelId="{02D0F570-9426-44F3-A5E5-2AAEEE5621BB}" type="presParOf" srcId="{404951E8-25EE-4160-9A45-A424C22D426B}" destId="{40B694F7-8618-45FA-AAC2-C8E0AB0BE476}" srcOrd="1" destOrd="0" presId="urn:microsoft.com/office/officeart/2005/8/layout/hierarchy3"/>
    <dgm:cxn modelId="{C71793BE-2329-47DD-A6A2-FE8839386CC4}" type="presParOf" srcId="{6EB6BFD6-2B22-4CFF-877C-C5B0294F1629}" destId="{BEF90116-A579-4ABB-8881-0FE8BC1ABB93}" srcOrd="1" destOrd="0" presId="urn:microsoft.com/office/officeart/2005/8/layout/hierarchy3"/>
    <dgm:cxn modelId="{EBC98776-EF2D-4A08-9060-6F7D4629355C}" type="presParOf" srcId="{BEF90116-A579-4ABB-8881-0FE8BC1ABB93}" destId="{594977E5-F8F6-4E7D-AD92-B930FB29E4D2}" srcOrd="0" destOrd="0" presId="urn:microsoft.com/office/officeart/2005/8/layout/hierarchy3"/>
    <dgm:cxn modelId="{6DA8F7B8-63CF-4AB5-8816-F3F69E525A99}" type="presParOf" srcId="{BEF90116-A579-4ABB-8881-0FE8BC1ABB93}" destId="{1D0D2576-4E21-484D-9D1F-E73980960601}" srcOrd="1" destOrd="0" presId="urn:microsoft.com/office/officeart/2005/8/layout/hierarchy3"/>
  </dgm:cxnLst>
  <dgm:bg>
    <a:noFill/>
  </dgm:bg>
  <dgm:whole>
    <a:ln>
      <a:solidFill>
        <a:schemeClr val="lt1">
          <a:hueOff val="0"/>
          <a:satOff val="0"/>
          <a:lumOff val="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2937C5-9A81-45DD-814D-D2A6EC9E3B02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4F208F2D-4BFA-48A6-99D6-F946A89E46E0}">
      <dgm:prSet phldrT="[Tekst]"/>
      <dgm:spPr/>
      <dgm:t>
        <a:bodyPr/>
        <a:lstStyle/>
        <a:p>
          <a:r>
            <a:rPr lang="hr-HR" dirty="0"/>
            <a:t>prezent</a:t>
          </a:r>
        </a:p>
      </dgm:t>
    </dgm:pt>
    <dgm:pt modelId="{0D92B3EB-1358-4BD4-B121-6996DD94E41B}" type="parTrans" cxnId="{59D9191D-E8BB-41F4-8AE8-FE534C0F7EE5}">
      <dgm:prSet/>
      <dgm:spPr/>
      <dgm:t>
        <a:bodyPr/>
        <a:lstStyle/>
        <a:p>
          <a:endParaRPr lang="hr-HR"/>
        </a:p>
      </dgm:t>
    </dgm:pt>
    <dgm:pt modelId="{6056C45C-864D-4932-BF7F-9C6A0B4ED937}" type="sibTrans" cxnId="{59D9191D-E8BB-41F4-8AE8-FE534C0F7EE5}">
      <dgm:prSet/>
      <dgm:spPr/>
      <dgm:t>
        <a:bodyPr/>
        <a:lstStyle/>
        <a:p>
          <a:endParaRPr lang="hr-HR"/>
        </a:p>
      </dgm:t>
    </dgm:pt>
    <dgm:pt modelId="{ACD85434-8E4D-4D30-B924-245387BDF305}">
      <dgm:prSet phldrT="[Tekst]"/>
      <dgm:spPr/>
      <dgm:t>
        <a:bodyPr/>
        <a:lstStyle/>
        <a:p>
          <a:r>
            <a:rPr lang="hr-HR" dirty="0" err="1"/>
            <a:t>du</a:t>
          </a:r>
          <a:r>
            <a:rPr lang="hr-HR" dirty="0"/>
            <a:t> </a:t>
          </a:r>
          <a:r>
            <a:rPr lang="hr-HR" dirty="0" err="1"/>
            <a:t>wartest</a:t>
          </a:r>
          <a:endParaRPr lang="hr-HR" dirty="0"/>
        </a:p>
      </dgm:t>
    </dgm:pt>
    <dgm:pt modelId="{90264A5F-8039-48FD-A265-CB1BBBFD106F}" type="parTrans" cxnId="{B27B3089-AFF7-479A-BA41-4E2895CD9C53}">
      <dgm:prSet/>
      <dgm:spPr/>
      <dgm:t>
        <a:bodyPr/>
        <a:lstStyle/>
        <a:p>
          <a:endParaRPr lang="hr-HR"/>
        </a:p>
      </dgm:t>
    </dgm:pt>
    <dgm:pt modelId="{21A4CD5A-3215-4A73-B3E9-391928A25932}" type="sibTrans" cxnId="{B27B3089-AFF7-479A-BA41-4E2895CD9C53}">
      <dgm:prSet/>
      <dgm:spPr/>
      <dgm:t>
        <a:bodyPr/>
        <a:lstStyle/>
        <a:p>
          <a:endParaRPr lang="hr-HR"/>
        </a:p>
      </dgm:t>
    </dgm:pt>
    <dgm:pt modelId="{7865FAC8-90B7-41DE-B290-B89DE165BBFD}">
      <dgm:prSet phldrT="[Tekst]"/>
      <dgm:spPr/>
      <dgm:t>
        <a:bodyPr/>
        <a:lstStyle/>
        <a:p>
          <a:r>
            <a:rPr lang="hr-HR" dirty="0" err="1"/>
            <a:t>er</a:t>
          </a:r>
          <a:r>
            <a:rPr lang="hr-HR" dirty="0"/>
            <a:t> </a:t>
          </a:r>
          <a:r>
            <a:rPr lang="hr-HR" dirty="0" err="1"/>
            <a:t>wartet</a:t>
          </a:r>
          <a:endParaRPr lang="hr-HR" dirty="0">
            <a:solidFill>
              <a:srgbClr val="FF0000"/>
            </a:solidFill>
          </a:endParaRPr>
        </a:p>
      </dgm:t>
    </dgm:pt>
    <dgm:pt modelId="{8A95469A-65DD-43A6-A2C8-6AAC958A18B9}" type="parTrans" cxnId="{A04676A0-0DE4-4024-8907-D1F2D219AB38}">
      <dgm:prSet/>
      <dgm:spPr/>
      <dgm:t>
        <a:bodyPr/>
        <a:lstStyle/>
        <a:p>
          <a:endParaRPr lang="hr-HR"/>
        </a:p>
      </dgm:t>
    </dgm:pt>
    <dgm:pt modelId="{F95EB2C5-7589-4BB7-AF87-C2E8CFD9302F}" type="sibTrans" cxnId="{A04676A0-0DE4-4024-8907-D1F2D219AB38}">
      <dgm:prSet/>
      <dgm:spPr/>
      <dgm:t>
        <a:bodyPr/>
        <a:lstStyle/>
        <a:p>
          <a:endParaRPr lang="hr-HR"/>
        </a:p>
      </dgm:t>
    </dgm:pt>
    <dgm:pt modelId="{23B7DFCB-40C1-40CF-9D75-C35302936528}">
      <dgm:prSet phldrT="[Tekst]"/>
      <dgm:spPr/>
      <dgm:t>
        <a:bodyPr/>
        <a:lstStyle/>
        <a:p>
          <a:r>
            <a:rPr lang="hr-HR" dirty="0"/>
            <a:t>IMPERATIV 2.P.Sg. (</a:t>
          </a:r>
          <a:r>
            <a:rPr lang="hr-HR" dirty="0" err="1"/>
            <a:t>du</a:t>
          </a:r>
          <a:r>
            <a:rPr lang="hr-HR" dirty="0"/>
            <a:t>)</a:t>
          </a:r>
        </a:p>
      </dgm:t>
    </dgm:pt>
    <dgm:pt modelId="{AFEC5336-3D76-49B4-B1F6-C1049ED30EA9}" type="parTrans" cxnId="{219188E8-F161-4387-9F89-9D856CEC7389}">
      <dgm:prSet/>
      <dgm:spPr/>
      <dgm:t>
        <a:bodyPr/>
        <a:lstStyle/>
        <a:p>
          <a:endParaRPr lang="hr-HR"/>
        </a:p>
      </dgm:t>
    </dgm:pt>
    <dgm:pt modelId="{F5212D2F-5698-4DA2-AC2E-767FF3CDA6D5}" type="sibTrans" cxnId="{219188E8-F161-4387-9F89-9D856CEC7389}">
      <dgm:prSet/>
      <dgm:spPr/>
      <dgm:t>
        <a:bodyPr/>
        <a:lstStyle/>
        <a:p>
          <a:endParaRPr lang="hr-HR"/>
        </a:p>
      </dgm:t>
    </dgm:pt>
    <dgm:pt modelId="{1EE3FAF3-95D6-4B7B-B772-4E99B79EAD7F}">
      <dgm:prSet phldrT="[Tekst]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hr-HR" dirty="0" err="1"/>
            <a:t>Warte</a:t>
          </a:r>
          <a:r>
            <a:rPr lang="hr-HR" dirty="0"/>
            <a:t>!  -- Čekaj!</a:t>
          </a:r>
        </a:p>
      </dgm:t>
    </dgm:pt>
    <dgm:pt modelId="{935DB5A4-72D7-40C2-8B6F-5C553ABCD025}" type="parTrans" cxnId="{4E3A4CF5-C2DC-4DF8-B82A-3A7906829529}">
      <dgm:prSet/>
      <dgm:spPr/>
      <dgm:t>
        <a:bodyPr/>
        <a:lstStyle/>
        <a:p>
          <a:endParaRPr lang="hr-HR"/>
        </a:p>
      </dgm:t>
    </dgm:pt>
    <dgm:pt modelId="{DB598814-3F93-4628-B608-5853B945D799}" type="sibTrans" cxnId="{4E3A4CF5-C2DC-4DF8-B82A-3A7906829529}">
      <dgm:prSet/>
      <dgm:spPr/>
      <dgm:t>
        <a:bodyPr/>
        <a:lstStyle/>
        <a:p>
          <a:endParaRPr lang="hr-HR"/>
        </a:p>
      </dgm:t>
    </dgm:pt>
    <dgm:pt modelId="{2B2F584C-3DAD-4EDB-9546-5618464E6D99}">
      <dgm:prSet/>
      <dgm:spPr/>
      <dgm:t>
        <a:bodyPr/>
        <a:lstStyle/>
        <a:p>
          <a:r>
            <a:rPr lang="hr-HR" dirty="0" err="1"/>
            <a:t>ich</a:t>
          </a:r>
          <a:r>
            <a:rPr lang="hr-HR" dirty="0"/>
            <a:t> </a:t>
          </a:r>
          <a:r>
            <a:rPr lang="hr-HR" dirty="0" err="1"/>
            <a:t>warte</a:t>
          </a:r>
          <a:endParaRPr lang="hr-HR" dirty="0"/>
        </a:p>
      </dgm:t>
    </dgm:pt>
    <dgm:pt modelId="{D4FE132C-743B-4C3E-92BC-3E5F9E2321FF}" type="parTrans" cxnId="{38E4B1A8-40D2-4C14-A4CA-B5AD8E648754}">
      <dgm:prSet/>
      <dgm:spPr/>
      <dgm:t>
        <a:bodyPr/>
        <a:lstStyle/>
        <a:p>
          <a:endParaRPr lang="hr-HR"/>
        </a:p>
      </dgm:t>
    </dgm:pt>
    <dgm:pt modelId="{9F365C3A-DEBB-403B-B1A0-3F641D4C74D2}" type="sibTrans" cxnId="{38E4B1A8-40D2-4C14-A4CA-B5AD8E648754}">
      <dgm:prSet/>
      <dgm:spPr/>
      <dgm:t>
        <a:bodyPr/>
        <a:lstStyle/>
        <a:p>
          <a:endParaRPr lang="hr-HR"/>
        </a:p>
      </dgm:t>
    </dgm:pt>
    <dgm:pt modelId="{0F90F128-3E7B-494D-BAB2-123A8562F6B9}" type="pres">
      <dgm:prSet presAssocID="{012937C5-9A81-45DD-814D-D2A6EC9E3B0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r-HR"/>
        </a:p>
      </dgm:t>
    </dgm:pt>
    <dgm:pt modelId="{5DF91A3A-92FD-4362-8D07-08CB95F30C0D}" type="pres">
      <dgm:prSet presAssocID="{4F208F2D-4BFA-48A6-99D6-F946A89E46E0}" presName="root" presStyleCnt="0"/>
      <dgm:spPr/>
    </dgm:pt>
    <dgm:pt modelId="{1B1D3FA9-ED76-470E-9373-5869CDB8EB47}" type="pres">
      <dgm:prSet presAssocID="{4F208F2D-4BFA-48A6-99D6-F946A89E46E0}" presName="rootComposite" presStyleCnt="0"/>
      <dgm:spPr/>
    </dgm:pt>
    <dgm:pt modelId="{F9FEEAAB-AA9B-40F2-8AFE-725437FB190B}" type="pres">
      <dgm:prSet presAssocID="{4F208F2D-4BFA-48A6-99D6-F946A89E46E0}" presName="rootText" presStyleLbl="node1" presStyleIdx="0" presStyleCnt="2"/>
      <dgm:spPr/>
      <dgm:t>
        <a:bodyPr/>
        <a:lstStyle/>
        <a:p>
          <a:endParaRPr lang="hr-HR"/>
        </a:p>
      </dgm:t>
    </dgm:pt>
    <dgm:pt modelId="{8AF459EE-6375-4EA1-95CD-E12EF18867FE}" type="pres">
      <dgm:prSet presAssocID="{4F208F2D-4BFA-48A6-99D6-F946A89E46E0}" presName="rootConnector" presStyleLbl="node1" presStyleIdx="0" presStyleCnt="2"/>
      <dgm:spPr/>
      <dgm:t>
        <a:bodyPr/>
        <a:lstStyle/>
        <a:p>
          <a:endParaRPr lang="hr-HR"/>
        </a:p>
      </dgm:t>
    </dgm:pt>
    <dgm:pt modelId="{A62EF1B7-0D7C-4BB1-8173-60C4E9AFADA8}" type="pres">
      <dgm:prSet presAssocID="{4F208F2D-4BFA-48A6-99D6-F946A89E46E0}" presName="childShape" presStyleCnt="0"/>
      <dgm:spPr/>
    </dgm:pt>
    <dgm:pt modelId="{DAB66637-CC20-4F55-AD22-61AE295AAE25}" type="pres">
      <dgm:prSet presAssocID="{D4FE132C-743B-4C3E-92BC-3E5F9E2321FF}" presName="Name13" presStyleLbl="parChTrans1D2" presStyleIdx="0" presStyleCnt="4"/>
      <dgm:spPr/>
      <dgm:t>
        <a:bodyPr/>
        <a:lstStyle/>
        <a:p>
          <a:endParaRPr lang="hr-HR"/>
        </a:p>
      </dgm:t>
    </dgm:pt>
    <dgm:pt modelId="{C6A8C9B6-ECA8-41FF-8118-F66F277474D8}" type="pres">
      <dgm:prSet presAssocID="{2B2F584C-3DAD-4EDB-9546-5618464E6D99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F29D0B9-A2B6-4DB0-92B8-B82086088197}" type="pres">
      <dgm:prSet presAssocID="{90264A5F-8039-48FD-A265-CB1BBBFD106F}" presName="Name13" presStyleLbl="parChTrans1D2" presStyleIdx="1" presStyleCnt="4"/>
      <dgm:spPr/>
      <dgm:t>
        <a:bodyPr/>
        <a:lstStyle/>
        <a:p>
          <a:endParaRPr lang="hr-HR"/>
        </a:p>
      </dgm:t>
    </dgm:pt>
    <dgm:pt modelId="{ECD83726-4F33-4617-8460-53D6B767EE17}" type="pres">
      <dgm:prSet presAssocID="{ACD85434-8E4D-4D30-B924-245387BDF305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398E9C8-7389-47A1-8460-A36AF58AC7D3}" type="pres">
      <dgm:prSet presAssocID="{8A95469A-65DD-43A6-A2C8-6AAC958A18B9}" presName="Name13" presStyleLbl="parChTrans1D2" presStyleIdx="2" presStyleCnt="4"/>
      <dgm:spPr/>
      <dgm:t>
        <a:bodyPr/>
        <a:lstStyle/>
        <a:p>
          <a:endParaRPr lang="hr-HR"/>
        </a:p>
      </dgm:t>
    </dgm:pt>
    <dgm:pt modelId="{4B63F24D-53B0-4BE8-8334-EF3EF0B222A4}" type="pres">
      <dgm:prSet presAssocID="{7865FAC8-90B7-41DE-B290-B89DE165BBFD}" presName="childText" presStyleLbl="bgAcc1" presStyleIdx="2" presStyleCnt="4" custLinFactNeighborX="480" custLinFactNeighborY="-661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EB6BFD6-2B22-4CFF-877C-C5B0294F1629}" type="pres">
      <dgm:prSet presAssocID="{23B7DFCB-40C1-40CF-9D75-C35302936528}" presName="root" presStyleCnt="0"/>
      <dgm:spPr/>
    </dgm:pt>
    <dgm:pt modelId="{404951E8-25EE-4160-9A45-A424C22D426B}" type="pres">
      <dgm:prSet presAssocID="{23B7DFCB-40C1-40CF-9D75-C35302936528}" presName="rootComposite" presStyleCnt="0"/>
      <dgm:spPr/>
    </dgm:pt>
    <dgm:pt modelId="{E7B9F6CA-6103-49CE-806D-8492F203BC93}" type="pres">
      <dgm:prSet presAssocID="{23B7DFCB-40C1-40CF-9D75-C35302936528}" presName="rootText" presStyleLbl="node1" presStyleIdx="1" presStyleCnt="2" custScaleX="317799"/>
      <dgm:spPr/>
      <dgm:t>
        <a:bodyPr/>
        <a:lstStyle/>
        <a:p>
          <a:endParaRPr lang="hr-HR"/>
        </a:p>
      </dgm:t>
    </dgm:pt>
    <dgm:pt modelId="{40B694F7-8618-45FA-AAC2-C8E0AB0BE476}" type="pres">
      <dgm:prSet presAssocID="{23B7DFCB-40C1-40CF-9D75-C35302936528}" presName="rootConnector" presStyleLbl="node1" presStyleIdx="1" presStyleCnt="2"/>
      <dgm:spPr/>
      <dgm:t>
        <a:bodyPr/>
        <a:lstStyle/>
        <a:p>
          <a:endParaRPr lang="hr-HR"/>
        </a:p>
      </dgm:t>
    </dgm:pt>
    <dgm:pt modelId="{BEF90116-A579-4ABB-8881-0FE8BC1ABB93}" type="pres">
      <dgm:prSet presAssocID="{23B7DFCB-40C1-40CF-9D75-C35302936528}" presName="childShape" presStyleCnt="0"/>
      <dgm:spPr/>
    </dgm:pt>
    <dgm:pt modelId="{594977E5-F8F6-4E7D-AD92-B930FB29E4D2}" type="pres">
      <dgm:prSet presAssocID="{935DB5A4-72D7-40C2-8B6F-5C553ABCD025}" presName="Name13" presStyleLbl="parChTrans1D2" presStyleIdx="3" presStyleCnt="4"/>
      <dgm:spPr/>
      <dgm:t>
        <a:bodyPr/>
        <a:lstStyle/>
        <a:p>
          <a:endParaRPr lang="hr-HR"/>
        </a:p>
      </dgm:t>
    </dgm:pt>
    <dgm:pt modelId="{1D0D2576-4E21-484D-9D1F-E73980960601}" type="pres">
      <dgm:prSet presAssocID="{1EE3FAF3-95D6-4B7B-B772-4E99B79EAD7F}" presName="childText" presStyleLbl="bgAcc1" presStyleIdx="3" presStyleCnt="4" custScaleX="257185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66E7B34F-D6FA-471C-A615-E9E5388FFBB0}" type="presOf" srcId="{935DB5A4-72D7-40C2-8B6F-5C553ABCD025}" destId="{594977E5-F8F6-4E7D-AD92-B930FB29E4D2}" srcOrd="0" destOrd="0" presId="urn:microsoft.com/office/officeart/2005/8/layout/hierarchy3"/>
    <dgm:cxn modelId="{4E3A4CF5-C2DC-4DF8-B82A-3A7906829529}" srcId="{23B7DFCB-40C1-40CF-9D75-C35302936528}" destId="{1EE3FAF3-95D6-4B7B-B772-4E99B79EAD7F}" srcOrd="0" destOrd="0" parTransId="{935DB5A4-72D7-40C2-8B6F-5C553ABCD025}" sibTransId="{DB598814-3F93-4628-B608-5853B945D799}"/>
    <dgm:cxn modelId="{59D9191D-E8BB-41F4-8AE8-FE534C0F7EE5}" srcId="{012937C5-9A81-45DD-814D-D2A6EC9E3B02}" destId="{4F208F2D-4BFA-48A6-99D6-F946A89E46E0}" srcOrd="0" destOrd="0" parTransId="{0D92B3EB-1358-4BD4-B121-6996DD94E41B}" sibTransId="{6056C45C-864D-4932-BF7F-9C6A0B4ED937}"/>
    <dgm:cxn modelId="{F92BD817-D05B-4946-84F8-1EB098F709D4}" type="presOf" srcId="{8A95469A-65DD-43A6-A2C8-6AAC958A18B9}" destId="{2398E9C8-7389-47A1-8460-A36AF58AC7D3}" srcOrd="0" destOrd="0" presId="urn:microsoft.com/office/officeart/2005/8/layout/hierarchy3"/>
    <dgm:cxn modelId="{AC9C421F-E847-4904-AFA3-0AD39653740F}" type="presOf" srcId="{1EE3FAF3-95D6-4B7B-B772-4E99B79EAD7F}" destId="{1D0D2576-4E21-484D-9D1F-E73980960601}" srcOrd="0" destOrd="0" presId="urn:microsoft.com/office/officeart/2005/8/layout/hierarchy3"/>
    <dgm:cxn modelId="{0B345B73-542E-4A21-8D85-C75EFF6E4EAA}" type="presOf" srcId="{2B2F584C-3DAD-4EDB-9546-5618464E6D99}" destId="{C6A8C9B6-ECA8-41FF-8118-F66F277474D8}" srcOrd="0" destOrd="0" presId="urn:microsoft.com/office/officeart/2005/8/layout/hierarchy3"/>
    <dgm:cxn modelId="{17627A2F-3A00-47A0-A150-C9D25A454F97}" type="presOf" srcId="{012937C5-9A81-45DD-814D-D2A6EC9E3B02}" destId="{0F90F128-3E7B-494D-BAB2-123A8562F6B9}" srcOrd="0" destOrd="0" presId="urn:microsoft.com/office/officeart/2005/8/layout/hierarchy3"/>
    <dgm:cxn modelId="{C0E20055-A6FC-426D-A027-ACF3D0CF0084}" type="presOf" srcId="{90264A5F-8039-48FD-A265-CB1BBBFD106F}" destId="{9F29D0B9-A2B6-4DB0-92B8-B82086088197}" srcOrd="0" destOrd="0" presId="urn:microsoft.com/office/officeart/2005/8/layout/hierarchy3"/>
    <dgm:cxn modelId="{18A8FB4D-FFC2-48EA-8984-A397300F661B}" type="presOf" srcId="{4F208F2D-4BFA-48A6-99D6-F946A89E46E0}" destId="{F9FEEAAB-AA9B-40F2-8AFE-725437FB190B}" srcOrd="0" destOrd="0" presId="urn:microsoft.com/office/officeart/2005/8/layout/hierarchy3"/>
    <dgm:cxn modelId="{B27B3089-AFF7-479A-BA41-4E2895CD9C53}" srcId="{4F208F2D-4BFA-48A6-99D6-F946A89E46E0}" destId="{ACD85434-8E4D-4D30-B924-245387BDF305}" srcOrd="1" destOrd="0" parTransId="{90264A5F-8039-48FD-A265-CB1BBBFD106F}" sibTransId="{21A4CD5A-3215-4A73-B3E9-391928A25932}"/>
    <dgm:cxn modelId="{118CF8AB-A7D6-4CFB-8D56-DD0353B911E6}" type="presOf" srcId="{D4FE132C-743B-4C3E-92BC-3E5F9E2321FF}" destId="{DAB66637-CC20-4F55-AD22-61AE295AAE25}" srcOrd="0" destOrd="0" presId="urn:microsoft.com/office/officeart/2005/8/layout/hierarchy3"/>
    <dgm:cxn modelId="{061C5E5F-7BBA-4811-8565-0E08E0B40342}" type="presOf" srcId="{23B7DFCB-40C1-40CF-9D75-C35302936528}" destId="{E7B9F6CA-6103-49CE-806D-8492F203BC93}" srcOrd="0" destOrd="0" presId="urn:microsoft.com/office/officeart/2005/8/layout/hierarchy3"/>
    <dgm:cxn modelId="{2B11D64A-1B1D-4BC2-9733-277909727F56}" type="presOf" srcId="{23B7DFCB-40C1-40CF-9D75-C35302936528}" destId="{40B694F7-8618-45FA-AAC2-C8E0AB0BE476}" srcOrd="1" destOrd="0" presId="urn:microsoft.com/office/officeart/2005/8/layout/hierarchy3"/>
    <dgm:cxn modelId="{219188E8-F161-4387-9F89-9D856CEC7389}" srcId="{012937C5-9A81-45DD-814D-D2A6EC9E3B02}" destId="{23B7DFCB-40C1-40CF-9D75-C35302936528}" srcOrd="1" destOrd="0" parTransId="{AFEC5336-3D76-49B4-B1F6-C1049ED30EA9}" sibTransId="{F5212D2F-5698-4DA2-AC2E-767FF3CDA6D5}"/>
    <dgm:cxn modelId="{38E4B1A8-40D2-4C14-A4CA-B5AD8E648754}" srcId="{4F208F2D-4BFA-48A6-99D6-F946A89E46E0}" destId="{2B2F584C-3DAD-4EDB-9546-5618464E6D99}" srcOrd="0" destOrd="0" parTransId="{D4FE132C-743B-4C3E-92BC-3E5F9E2321FF}" sibTransId="{9F365C3A-DEBB-403B-B1A0-3F641D4C74D2}"/>
    <dgm:cxn modelId="{C171D09E-165F-4AC8-A554-58235BD973B6}" type="presOf" srcId="{4F208F2D-4BFA-48A6-99D6-F946A89E46E0}" destId="{8AF459EE-6375-4EA1-95CD-E12EF18867FE}" srcOrd="1" destOrd="0" presId="urn:microsoft.com/office/officeart/2005/8/layout/hierarchy3"/>
    <dgm:cxn modelId="{73989DBA-F412-47D9-8AA0-BA3B2E9BC7C1}" type="presOf" srcId="{7865FAC8-90B7-41DE-B290-B89DE165BBFD}" destId="{4B63F24D-53B0-4BE8-8334-EF3EF0B222A4}" srcOrd="0" destOrd="0" presId="urn:microsoft.com/office/officeart/2005/8/layout/hierarchy3"/>
    <dgm:cxn modelId="{3F51132C-3D76-4039-B1E2-9E72A6C0AA5E}" type="presOf" srcId="{ACD85434-8E4D-4D30-B924-245387BDF305}" destId="{ECD83726-4F33-4617-8460-53D6B767EE17}" srcOrd="0" destOrd="0" presId="urn:microsoft.com/office/officeart/2005/8/layout/hierarchy3"/>
    <dgm:cxn modelId="{A04676A0-0DE4-4024-8907-D1F2D219AB38}" srcId="{4F208F2D-4BFA-48A6-99D6-F946A89E46E0}" destId="{7865FAC8-90B7-41DE-B290-B89DE165BBFD}" srcOrd="2" destOrd="0" parTransId="{8A95469A-65DD-43A6-A2C8-6AAC958A18B9}" sibTransId="{F95EB2C5-7589-4BB7-AF87-C2E8CFD9302F}"/>
    <dgm:cxn modelId="{DE87D8C6-F7F8-4680-BA82-8C6D8324F74B}" type="presParOf" srcId="{0F90F128-3E7B-494D-BAB2-123A8562F6B9}" destId="{5DF91A3A-92FD-4362-8D07-08CB95F30C0D}" srcOrd="0" destOrd="0" presId="urn:microsoft.com/office/officeart/2005/8/layout/hierarchy3"/>
    <dgm:cxn modelId="{B67D8944-3980-4522-B164-9F560071D6FA}" type="presParOf" srcId="{5DF91A3A-92FD-4362-8D07-08CB95F30C0D}" destId="{1B1D3FA9-ED76-470E-9373-5869CDB8EB47}" srcOrd="0" destOrd="0" presId="urn:microsoft.com/office/officeart/2005/8/layout/hierarchy3"/>
    <dgm:cxn modelId="{71F64F3F-2526-4D08-AFB6-9604B4C3A5AE}" type="presParOf" srcId="{1B1D3FA9-ED76-470E-9373-5869CDB8EB47}" destId="{F9FEEAAB-AA9B-40F2-8AFE-725437FB190B}" srcOrd="0" destOrd="0" presId="urn:microsoft.com/office/officeart/2005/8/layout/hierarchy3"/>
    <dgm:cxn modelId="{6EF8B71F-FBCA-415D-BBB1-E63F6EC63534}" type="presParOf" srcId="{1B1D3FA9-ED76-470E-9373-5869CDB8EB47}" destId="{8AF459EE-6375-4EA1-95CD-E12EF18867FE}" srcOrd="1" destOrd="0" presId="urn:microsoft.com/office/officeart/2005/8/layout/hierarchy3"/>
    <dgm:cxn modelId="{663D60A8-78B0-4064-9C71-16D78B5CB46F}" type="presParOf" srcId="{5DF91A3A-92FD-4362-8D07-08CB95F30C0D}" destId="{A62EF1B7-0D7C-4BB1-8173-60C4E9AFADA8}" srcOrd="1" destOrd="0" presId="urn:microsoft.com/office/officeart/2005/8/layout/hierarchy3"/>
    <dgm:cxn modelId="{B575234F-917B-4D50-9BFB-BEE379FEA7CC}" type="presParOf" srcId="{A62EF1B7-0D7C-4BB1-8173-60C4E9AFADA8}" destId="{DAB66637-CC20-4F55-AD22-61AE295AAE25}" srcOrd="0" destOrd="0" presId="urn:microsoft.com/office/officeart/2005/8/layout/hierarchy3"/>
    <dgm:cxn modelId="{BCDA211D-C3E1-42BC-9E43-9196FE88990E}" type="presParOf" srcId="{A62EF1B7-0D7C-4BB1-8173-60C4E9AFADA8}" destId="{C6A8C9B6-ECA8-41FF-8118-F66F277474D8}" srcOrd="1" destOrd="0" presId="urn:microsoft.com/office/officeart/2005/8/layout/hierarchy3"/>
    <dgm:cxn modelId="{ACD4A144-D49C-434D-9D6B-7BF8B1DC3A90}" type="presParOf" srcId="{A62EF1B7-0D7C-4BB1-8173-60C4E9AFADA8}" destId="{9F29D0B9-A2B6-4DB0-92B8-B82086088197}" srcOrd="2" destOrd="0" presId="urn:microsoft.com/office/officeart/2005/8/layout/hierarchy3"/>
    <dgm:cxn modelId="{5CDD4EF0-0277-4E92-AF5E-0A168A5A2F5B}" type="presParOf" srcId="{A62EF1B7-0D7C-4BB1-8173-60C4E9AFADA8}" destId="{ECD83726-4F33-4617-8460-53D6B767EE17}" srcOrd="3" destOrd="0" presId="urn:microsoft.com/office/officeart/2005/8/layout/hierarchy3"/>
    <dgm:cxn modelId="{EDC24142-885D-49E6-83CD-8BBB2A6FA89A}" type="presParOf" srcId="{A62EF1B7-0D7C-4BB1-8173-60C4E9AFADA8}" destId="{2398E9C8-7389-47A1-8460-A36AF58AC7D3}" srcOrd="4" destOrd="0" presId="urn:microsoft.com/office/officeart/2005/8/layout/hierarchy3"/>
    <dgm:cxn modelId="{2B16C185-9F3C-4ABC-9041-3C1AE5CCE65A}" type="presParOf" srcId="{A62EF1B7-0D7C-4BB1-8173-60C4E9AFADA8}" destId="{4B63F24D-53B0-4BE8-8334-EF3EF0B222A4}" srcOrd="5" destOrd="0" presId="urn:microsoft.com/office/officeart/2005/8/layout/hierarchy3"/>
    <dgm:cxn modelId="{44E1D76D-9466-49C0-B216-4F771F7F151C}" type="presParOf" srcId="{0F90F128-3E7B-494D-BAB2-123A8562F6B9}" destId="{6EB6BFD6-2B22-4CFF-877C-C5B0294F1629}" srcOrd="1" destOrd="0" presId="urn:microsoft.com/office/officeart/2005/8/layout/hierarchy3"/>
    <dgm:cxn modelId="{08CBA959-F906-4267-A209-4DEE9D2E9354}" type="presParOf" srcId="{6EB6BFD6-2B22-4CFF-877C-C5B0294F1629}" destId="{404951E8-25EE-4160-9A45-A424C22D426B}" srcOrd="0" destOrd="0" presId="urn:microsoft.com/office/officeart/2005/8/layout/hierarchy3"/>
    <dgm:cxn modelId="{419C846C-2ABB-4955-80A8-AE935A4AD3C3}" type="presParOf" srcId="{404951E8-25EE-4160-9A45-A424C22D426B}" destId="{E7B9F6CA-6103-49CE-806D-8492F203BC93}" srcOrd="0" destOrd="0" presId="urn:microsoft.com/office/officeart/2005/8/layout/hierarchy3"/>
    <dgm:cxn modelId="{02D0F570-9426-44F3-A5E5-2AAEEE5621BB}" type="presParOf" srcId="{404951E8-25EE-4160-9A45-A424C22D426B}" destId="{40B694F7-8618-45FA-AAC2-C8E0AB0BE476}" srcOrd="1" destOrd="0" presId="urn:microsoft.com/office/officeart/2005/8/layout/hierarchy3"/>
    <dgm:cxn modelId="{C71793BE-2329-47DD-A6A2-FE8839386CC4}" type="presParOf" srcId="{6EB6BFD6-2B22-4CFF-877C-C5B0294F1629}" destId="{BEF90116-A579-4ABB-8881-0FE8BC1ABB93}" srcOrd="1" destOrd="0" presId="urn:microsoft.com/office/officeart/2005/8/layout/hierarchy3"/>
    <dgm:cxn modelId="{EBC98776-EF2D-4A08-9060-6F7D4629355C}" type="presParOf" srcId="{BEF90116-A579-4ABB-8881-0FE8BC1ABB93}" destId="{594977E5-F8F6-4E7D-AD92-B930FB29E4D2}" srcOrd="0" destOrd="0" presId="urn:microsoft.com/office/officeart/2005/8/layout/hierarchy3"/>
    <dgm:cxn modelId="{6DA8F7B8-63CF-4AB5-8816-F3F69E525A99}" type="presParOf" srcId="{BEF90116-A579-4ABB-8881-0FE8BC1ABB93}" destId="{1D0D2576-4E21-484D-9D1F-E73980960601}" srcOrd="1" destOrd="0" presId="urn:microsoft.com/office/officeart/2005/8/layout/hierarchy3"/>
  </dgm:cxnLst>
  <dgm:bg>
    <a:noFill/>
  </dgm:bg>
  <dgm:whole>
    <a:ln>
      <a:solidFill>
        <a:schemeClr val="lt1">
          <a:hueOff val="0"/>
          <a:satOff val="0"/>
          <a:lumOff val="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FEEAAB-AA9B-40F2-8AFE-725437FB190B}">
      <dsp:nvSpPr>
        <dsp:cNvPr id="0" name=""/>
        <dsp:cNvSpPr/>
      </dsp:nvSpPr>
      <dsp:spPr>
        <a:xfrm>
          <a:off x="423944" y="2570"/>
          <a:ext cx="2267773" cy="1133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5100" kern="1200" dirty="0"/>
            <a:t>prezent</a:t>
          </a:r>
        </a:p>
      </dsp:txBody>
      <dsp:txXfrm>
        <a:off x="457154" y="35780"/>
        <a:ext cx="2201353" cy="1067466"/>
      </dsp:txXfrm>
    </dsp:sp>
    <dsp:sp modelId="{DAB66637-CC20-4F55-AD22-61AE295AAE25}">
      <dsp:nvSpPr>
        <dsp:cNvPr id="0" name=""/>
        <dsp:cNvSpPr/>
      </dsp:nvSpPr>
      <dsp:spPr>
        <a:xfrm>
          <a:off x="650721" y="1136456"/>
          <a:ext cx="226777" cy="850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0415"/>
              </a:lnTo>
              <a:lnTo>
                <a:pt x="226777" y="8504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A8C9B6-ECA8-41FF-8118-F66F277474D8}">
      <dsp:nvSpPr>
        <dsp:cNvPr id="0" name=""/>
        <dsp:cNvSpPr/>
      </dsp:nvSpPr>
      <dsp:spPr>
        <a:xfrm>
          <a:off x="877498" y="1419928"/>
          <a:ext cx="1814218" cy="1133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100" kern="1200" dirty="0" err="1"/>
            <a:t>ich</a:t>
          </a:r>
          <a:r>
            <a:rPr lang="hr-HR" sz="4100" kern="1200" dirty="0"/>
            <a:t> lese</a:t>
          </a:r>
        </a:p>
      </dsp:txBody>
      <dsp:txXfrm>
        <a:off x="910708" y="1453138"/>
        <a:ext cx="1747798" cy="1067466"/>
      </dsp:txXfrm>
    </dsp:sp>
    <dsp:sp modelId="{9F29D0B9-A2B6-4DB0-92B8-B82086088197}">
      <dsp:nvSpPr>
        <dsp:cNvPr id="0" name=""/>
        <dsp:cNvSpPr/>
      </dsp:nvSpPr>
      <dsp:spPr>
        <a:xfrm>
          <a:off x="650721" y="1136456"/>
          <a:ext cx="226777" cy="2267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7773"/>
              </a:lnTo>
              <a:lnTo>
                <a:pt x="226777" y="22677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D83726-4F33-4617-8460-53D6B767EE17}">
      <dsp:nvSpPr>
        <dsp:cNvPr id="0" name=""/>
        <dsp:cNvSpPr/>
      </dsp:nvSpPr>
      <dsp:spPr>
        <a:xfrm>
          <a:off x="877498" y="2837286"/>
          <a:ext cx="1814218" cy="1133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100" kern="1200" dirty="0" err="1"/>
            <a:t>du</a:t>
          </a:r>
          <a:r>
            <a:rPr lang="hr-HR" sz="4100" kern="1200" dirty="0"/>
            <a:t> </a:t>
          </a:r>
          <a:r>
            <a:rPr lang="hr-HR" sz="4100" kern="1200" dirty="0" err="1"/>
            <a:t>liest</a:t>
          </a:r>
          <a:endParaRPr lang="hr-HR" sz="4100" kern="1200" dirty="0"/>
        </a:p>
      </dsp:txBody>
      <dsp:txXfrm>
        <a:off x="910708" y="2870496"/>
        <a:ext cx="1747798" cy="1067466"/>
      </dsp:txXfrm>
    </dsp:sp>
    <dsp:sp modelId="{2398E9C8-7389-47A1-8460-A36AF58AC7D3}">
      <dsp:nvSpPr>
        <dsp:cNvPr id="0" name=""/>
        <dsp:cNvSpPr/>
      </dsp:nvSpPr>
      <dsp:spPr>
        <a:xfrm>
          <a:off x="650721" y="1136456"/>
          <a:ext cx="235485" cy="3610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0079"/>
              </a:lnTo>
              <a:lnTo>
                <a:pt x="235485" y="36100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63F24D-53B0-4BE8-8334-EF3EF0B222A4}">
      <dsp:nvSpPr>
        <dsp:cNvPr id="0" name=""/>
        <dsp:cNvSpPr/>
      </dsp:nvSpPr>
      <dsp:spPr>
        <a:xfrm>
          <a:off x="886206" y="4179593"/>
          <a:ext cx="1814218" cy="1133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100" kern="1200" dirty="0" err="1"/>
            <a:t>er</a:t>
          </a:r>
          <a:r>
            <a:rPr lang="hr-HR" sz="4100" kern="1200" dirty="0"/>
            <a:t> </a:t>
          </a:r>
          <a:r>
            <a:rPr lang="hr-HR" sz="4100" kern="1200" dirty="0" err="1">
              <a:solidFill>
                <a:srgbClr val="FF0000"/>
              </a:solidFill>
            </a:rPr>
            <a:t>liest</a:t>
          </a:r>
          <a:endParaRPr lang="hr-HR" sz="4100" kern="1200" dirty="0">
            <a:solidFill>
              <a:srgbClr val="FF0000"/>
            </a:solidFill>
          </a:endParaRPr>
        </a:p>
      </dsp:txBody>
      <dsp:txXfrm>
        <a:off x="919416" y="4212803"/>
        <a:ext cx="1747798" cy="1067466"/>
      </dsp:txXfrm>
    </dsp:sp>
    <dsp:sp modelId="{E7B9F6CA-6103-49CE-806D-8492F203BC93}">
      <dsp:nvSpPr>
        <dsp:cNvPr id="0" name=""/>
        <dsp:cNvSpPr/>
      </dsp:nvSpPr>
      <dsp:spPr>
        <a:xfrm>
          <a:off x="3258660" y="2570"/>
          <a:ext cx="7206961" cy="1133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5100" kern="1200" dirty="0"/>
            <a:t>IMPERATIV 2.P.Sg. (</a:t>
          </a:r>
          <a:r>
            <a:rPr lang="hr-HR" sz="5100" kern="1200" dirty="0" err="1"/>
            <a:t>du</a:t>
          </a:r>
          <a:r>
            <a:rPr lang="hr-HR" sz="5100" kern="1200" dirty="0"/>
            <a:t>)</a:t>
          </a:r>
        </a:p>
      </dsp:txBody>
      <dsp:txXfrm>
        <a:off x="3291870" y="35780"/>
        <a:ext cx="7140541" cy="1067466"/>
      </dsp:txXfrm>
    </dsp:sp>
    <dsp:sp modelId="{594977E5-F8F6-4E7D-AD92-B930FB29E4D2}">
      <dsp:nvSpPr>
        <dsp:cNvPr id="0" name=""/>
        <dsp:cNvSpPr/>
      </dsp:nvSpPr>
      <dsp:spPr>
        <a:xfrm>
          <a:off x="3979356" y="1136456"/>
          <a:ext cx="720696" cy="850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0415"/>
              </a:lnTo>
              <a:lnTo>
                <a:pt x="720696" y="8504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0D2576-4E21-484D-9D1F-E73980960601}">
      <dsp:nvSpPr>
        <dsp:cNvPr id="0" name=""/>
        <dsp:cNvSpPr/>
      </dsp:nvSpPr>
      <dsp:spPr>
        <a:xfrm>
          <a:off x="4700053" y="1419928"/>
          <a:ext cx="4665898" cy="1133886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105" tIns="52070" rIns="78105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100" kern="1200" dirty="0" err="1"/>
            <a:t>Lies</a:t>
          </a:r>
          <a:r>
            <a:rPr lang="hr-HR" sz="4100" kern="1200" dirty="0"/>
            <a:t>!  -- čitaj!</a:t>
          </a:r>
        </a:p>
      </dsp:txBody>
      <dsp:txXfrm>
        <a:off x="4733263" y="1453138"/>
        <a:ext cx="4599478" cy="10674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FEEAAB-AA9B-40F2-8AFE-725437FB190B}">
      <dsp:nvSpPr>
        <dsp:cNvPr id="0" name=""/>
        <dsp:cNvSpPr/>
      </dsp:nvSpPr>
      <dsp:spPr>
        <a:xfrm>
          <a:off x="423944" y="2570"/>
          <a:ext cx="2267773" cy="1133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5100" kern="1200" dirty="0"/>
            <a:t>prezent</a:t>
          </a:r>
        </a:p>
      </dsp:txBody>
      <dsp:txXfrm>
        <a:off x="457154" y="35780"/>
        <a:ext cx="2201353" cy="1067466"/>
      </dsp:txXfrm>
    </dsp:sp>
    <dsp:sp modelId="{DAB66637-CC20-4F55-AD22-61AE295AAE25}">
      <dsp:nvSpPr>
        <dsp:cNvPr id="0" name=""/>
        <dsp:cNvSpPr/>
      </dsp:nvSpPr>
      <dsp:spPr>
        <a:xfrm>
          <a:off x="650721" y="1136456"/>
          <a:ext cx="226777" cy="850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0415"/>
              </a:lnTo>
              <a:lnTo>
                <a:pt x="226777" y="8504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A8C9B6-ECA8-41FF-8118-F66F277474D8}">
      <dsp:nvSpPr>
        <dsp:cNvPr id="0" name=""/>
        <dsp:cNvSpPr/>
      </dsp:nvSpPr>
      <dsp:spPr>
        <a:xfrm>
          <a:off x="877498" y="1419928"/>
          <a:ext cx="1814218" cy="1133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err="1"/>
            <a:t>ich</a:t>
          </a:r>
          <a:r>
            <a:rPr lang="hr-HR" sz="3500" kern="1200" dirty="0"/>
            <a:t> </a:t>
          </a:r>
          <a:r>
            <a:rPr lang="hr-HR" sz="3500" kern="1200" dirty="0" err="1"/>
            <a:t>fahre</a:t>
          </a:r>
          <a:endParaRPr lang="hr-HR" sz="3500" kern="1200" dirty="0"/>
        </a:p>
      </dsp:txBody>
      <dsp:txXfrm>
        <a:off x="910708" y="1453138"/>
        <a:ext cx="1747798" cy="1067466"/>
      </dsp:txXfrm>
    </dsp:sp>
    <dsp:sp modelId="{9F29D0B9-A2B6-4DB0-92B8-B82086088197}">
      <dsp:nvSpPr>
        <dsp:cNvPr id="0" name=""/>
        <dsp:cNvSpPr/>
      </dsp:nvSpPr>
      <dsp:spPr>
        <a:xfrm>
          <a:off x="650721" y="1136456"/>
          <a:ext cx="226777" cy="2267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7773"/>
              </a:lnTo>
              <a:lnTo>
                <a:pt x="226777" y="22677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D83726-4F33-4617-8460-53D6B767EE17}">
      <dsp:nvSpPr>
        <dsp:cNvPr id="0" name=""/>
        <dsp:cNvSpPr/>
      </dsp:nvSpPr>
      <dsp:spPr>
        <a:xfrm>
          <a:off x="877498" y="2837286"/>
          <a:ext cx="1814218" cy="1133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err="1"/>
            <a:t>du</a:t>
          </a:r>
          <a:r>
            <a:rPr lang="hr-HR" sz="3500" kern="1200" dirty="0"/>
            <a:t> </a:t>
          </a:r>
          <a:r>
            <a:rPr lang="hr-HR" sz="3500" kern="1200" dirty="0" err="1"/>
            <a:t>f</a:t>
          </a:r>
          <a:r>
            <a:rPr lang="hr-HR" sz="3500" kern="1200" dirty="0" err="1">
              <a:latin typeface="Calibri" panose="020F0502020204030204" pitchFamily="34" charset="0"/>
            </a:rPr>
            <a:t>ährst</a:t>
          </a:r>
          <a:endParaRPr lang="hr-HR" sz="3500" kern="1200" dirty="0"/>
        </a:p>
      </dsp:txBody>
      <dsp:txXfrm>
        <a:off x="910708" y="2870496"/>
        <a:ext cx="1747798" cy="1067466"/>
      </dsp:txXfrm>
    </dsp:sp>
    <dsp:sp modelId="{2398E9C8-7389-47A1-8460-A36AF58AC7D3}">
      <dsp:nvSpPr>
        <dsp:cNvPr id="0" name=""/>
        <dsp:cNvSpPr/>
      </dsp:nvSpPr>
      <dsp:spPr>
        <a:xfrm>
          <a:off x="650721" y="1136456"/>
          <a:ext cx="235485" cy="3610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0079"/>
              </a:lnTo>
              <a:lnTo>
                <a:pt x="235485" y="36100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63F24D-53B0-4BE8-8334-EF3EF0B222A4}">
      <dsp:nvSpPr>
        <dsp:cNvPr id="0" name=""/>
        <dsp:cNvSpPr/>
      </dsp:nvSpPr>
      <dsp:spPr>
        <a:xfrm>
          <a:off x="886206" y="4179593"/>
          <a:ext cx="1814218" cy="1133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err="1"/>
            <a:t>er</a:t>
          </a:r>
          <a:r>
            <a:rPr lang="hr-HR" sz="3500" kern="1200" dirty="0"/>
            <a:t> </a:t>
          </a:r>
          <a:r>
            <a:rPr lang="hr-HR" sz="3500" kern="1200" dirty="0" err="1"/>
            <a:t>f</a:t>
          </a:r>
          <a:r>
            <a:rPr lang="hr-HR" sz="3500" kern="1200" dirty="0" err="1">
              <a:latin typeface="Calibri" panose="020F0502020204030204" pitchFamily="34" charset="0"/>
            </a:rPr>
            <a:t>ährt</a:t>
          </a:r>
          <a:endParaRPr lang="hr-HR" sz="3500" kern="1200" dirty="0">
            <a:solidFill>
              <a:srgbClr val="FF0000"/>
            </a:solidFill>
          </a:endParaRPr>
        </a:p>
      </dsp:txBody>
      <dsp:txXfrm>
        <a:off x="919416" y="4212803"/>
        <a:ext cx="1747798" cy="1067466"/>
      </dsp:txXfrm>
    </dsp:sp>
    <dsp:sp modelId="{E7B9F6CA-6103-49CE-806D-8492F203BC93}">
      <dsp:nvSpPr>
        <dsp:cNvPr id="0" name=""/>
        <dsp:cNvSpPr/>
      </dsp:nvSpPr>
      <dsp:spPr>
        <a:xfrm>
          <a:off x="3258660" y="2570"/>
          <a:ext cx="7206961" cy="1133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5100" kern="1200" dirty="0"/>
            <a:t>IMPERATIV 2.P.Sg. (</a:t>
          </a:r>
          <a:r>
            <a:rPr lang="hr-HR" sz="5100" kern="1200" dirty="0" err="1"/>
            <a:t>du</a:t>
          </a:r>
          <a:r>
            <a:rPr lang="hr-HR" sz="5100" kern="1200" dirty="0"/>
            <a:t>)</a:t>
          </a:r>
        </a:p>
      </dsp:txBody>
      <dsp:txXfrm>
        <a:off x="3291870" y="35780"/>
        <a:ext cx="7140541" cy="1067466"/>
      </dsp:txXfrm>
    </dsp:sp>
    <dsp:sp modelId="{594977E5-F8F6-4E7D-AD92-B930FB29E4D2}">
      <dsp:nvSpPr>
        <dsp:cNvPr id="0" name=""/>
        <dsp:cNvSpPr/>
      </dsp:nvSpPr>
      <dsp:spPr>
        <a:xfrm>
          <a:off x="3979356" y="1136456"/>
          <a:ext cx="720696" cy="850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0415"/>
              </a:lnTo>
              <a:lnTo>
                <a:pt x="720696" y="8504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0D2576-4E21-484D-9D1F-E73980960601}">
      <dsp:nvSpPr>
        <dsp:cNvPr id="0" name=""/>
        <dsp:cNvSpPr/>
      </dsp:nvSpPr>
      <dsp:spPr>
        <a:xfrm>
          <a:off x="4700053" y="1419928"/>
          <a:ext cx="4665898" cy="1133886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err="1"/>
            <a:t>Fahr</a:t>
          </a:r>
          <a:r>
            <a:rPr lang="hr-HR" sz="3500" kern="1200" dirty="0"/>
            <a:t>/</a:t>
          </a:r>
          <a:r>
            <a:rPr lang="hr-HR" sz="3500" kern="1200" dirty="0" err="1"/>
            <a:t>Fahre</a:t>
          </a:r>
          <a:r>
            <a:rPr lang="hr-HR" sz="3500" kern="1200" dirty="0"/>
            <a:t>!  -- Vozi!</a:t>
          </a:r>
        </a:p>
      </dsp:txBody>
      <dsp:txXfrm>
        <a:off x="4733263" y="1453138"/>
        <a:ext cx="4599478" cy="10674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FEEAAB-AA9B-40F2-8AFE-725437FB190B}">
      <dsp:nvSpPr>
        <dsp:cNvPr id="0" name=""/>
        <dsp:cNvSpPr/>
      </dsp:nvSpPr>
      <dsp:spPr>
        <a:xfrm>
          <a:off x="423944" y="2570"/>
          <a:ext cx="2267773" cy="1133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5100" kern="1200" dirty="0"/>
            <a:t>prezent</a:t>
          </a:r>
        </a:p>
      </dsp:txBody>
      <dsp:txXfrm>
        <a:off x="457154" y="35780"/>
        <a:ext cx="2201353" cy="1067466"/>
      </dsp:txXfrm>
    </dsp:sp>
    <dsp:sp modelId="{DAB66637-CC20-4F55-AD22-61AE295AAE25}">
      <dsp:nvSpPr>
        <dsp:cNvPr id="0" name=""/>
        <dsp:cNvSpPr/>
      </dsp:nvSpPr>
      <dsp:spPr>
        <a:xfrm>
          <a:off x="650721" y="1136456"/>
          <a:ext cx="226777" cy="850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0415"/>
              </a:lnTo>
              <a:lnTo>
                <a:pt x="226777" y="8504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A8C9B6-ECA8-41FF-8118-F66F277474D8}">
      <dsp:nvSpPr>
        <dsp:cNvPr id="0" name=""/>
        <dsp:cNvSpPr/>
      </dsp:nvSpPr>
      <dsp:spPr>
        <a:xfrm>
          <a:off x="877498" y="1419928"/>
          <a:ext cx="1814218" cy="1133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err="1"/>
            <a:t>ich</a:t>
          </a:r>
          <a:r>
            <a:rPr lang="hr-HR" sz="3500" kern="1200" dirty="0"/>
            <a:t> </a:t>
          </a:r>
          <a:r>
            <a:rPr lang="hr-HR" sz="3500" kern="1200" dirty="0" err="1"/>
            <a:t>warte</a:t>
          </a:r>
          <a:endParaRPr lang="hr-HR" sz="3500" kern="1200" dirty="0"/>
        </a:p>
      </dsp:txBody>
      <dsp:txXfrm>
        <a:off x="910708" y="1453138"/>
        <a:ext cx="1747798" cy="1067466"/>
      </dsp:txXfrm>
    </dsp:sp>
    <dsp:sp modelId="{9F29D0B9-A2B6-4DB0-92B8-B82086088197}">
      <dsp:nvSpPr>
        <dsp:cNvPr id="0" name=""/>
        <dsp:cNvSpPr/>
      </dsp:nvSpPr>
      <dsp:spPr>
        <a:xfrm>
          <a:off x="650721" y="1136456"/>
          <a:ext cx="226777" cy="2267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7773"/>
              </a:lnTo>
              <a:lnTo>
                <a:pt x="226777" y="22677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D83726-4F33-4617-8460-53D6B767EE17}">
      <dsp:nvSpPr>
        <dsp:cNvPr id="0" name=""/>
        <dsp:cNvSpPr/>
      </dsp:nvSpPr>
      <dsp:spPr>
        <a:xfrm>
          <a:off x="877498" y="2837286"/>
          <a:ext cx="1814218" cy="1133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err="1"/>
            <a:t>du</a:t>
          </a:r>
          <a:r>
            <a:rPr lang="hr-HR" sz="3500" kern="1200" dirty="0"/>
            <a:t> </a:t>
          </a:r>
          <a:r>
            <a:rPr lang="hr-HR" sz="3500" kern="1200" dirty="0" err="1"/>
            <a:t>wartest</a:t>
          </a:r>
          <a:endParaRPr lang="hr-HR" sz="3500" kern="1200" dirty="0"/>
        </a:p>
      </dsp:txBody>
      <dsp:txXfrm>
        <a:off x="910708" y="2870496"/>
        <a:ext cx="1747798" cy="1067466"/>
      </dsp:txXfrm>
    </dsp:sp>
    <dsp:sp modelId="{2398E9C8-7389-47A1-8460-A36AF58AC7D3}">
      <dsp:nvSpPr>
        <dsp:cNvPr id="0" name=""/>
        <dsp:cNvSpPr/>
      </dsp:nvSpPr>
      <dsp:spPr>
        <a:xfrm>
          <a:off x="650721" y="1136456"/>
          <a:ext cx="235485" cy="3610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0079"/>
              </a:lnTo>
              <a:lnTo>
                <a:pt x="235485" y="36100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63F24D-53B0-4BE8-8334-EF3EF0B222A4}">
      <dsp:nvSpPr>
        <dsp:cNvPr id="0" name=""/>
        <dsp:cNvSpPr/>
      </dsp:nvSpPr>
      <dsp:spPr>
        <a:xfrm>
          <a:off x="886206" y="4179593"/>
          <a:ext cx="1814218" cy="1133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err="1"/>
            <a:t>er</a:t>
          </a:r>
          <a:r>
            <a:rPr lang="hr-HR" sz="3500" kern="1200" dirty="0"/>
            <a:t> </a:t>
          </a:r>
          <a:r>
            <a:rPr lang="hr-HR" sz="3500" kern="1200" dirty="0" err="1"/>
            <a:t>wartet</a:t>
          </a:r>
          <a:endParaRPr lang="hr-HR" sz="3500" kern="1200" dirty="0">
            <a:solidFill>
              <a:srgbClr val="FF0000"/>
            </a:solidFill>
          </a:endParaRPr>
        </a:p>
      </dsp:txBody>
      <dsp:txXfrm>
        <a:off x="919416" y="4212803"/>
        <a:ext cx="1747798" cy="1067466"/>
      </dsp:txXfrm>
    </dsp:sp>
    <dsp:sp modelId="{E7B9F6CA-6103-49CE-806D-8492F203BC93}">
      <dsp:nvSpPr>
        <dsp:cNvPr id="0" name=""/>
        <dsp:cNvSpPr/>
      </dsp:nvSpPr>
      <dsp:spPr>
        <a:xfrm>
          <a:off x="3258660" y="2570"/>
          <a:ext cx="7206961" cy="11338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5100" kern="1200" dirty="0"/>
            <a:t>IMPERATIV 2.P.Sg. (</a:t>
          </a:r>
          <a:r>
            <a:rPr lang="hr-HR" sz="5100" kern="1200" dirty="0" err="1"/>
            <a:t>du</a:t>
          </a:r>
          <a:r>
            <a:rPr lang="hr-HR" sz="5100" kern="1200" dirty="0"/>
            <a:t>)</a:t>
          </a:r>
        </a:p>
      </dsp:txBody>
      <dsp:txXfrm>
        <a:off x="3291870" y="35780"/>
        <a:ext cx="7140541" cy="1067466"/>
      </dsp:txXfrm>
    </dsp:sp>
    <dsp:sp modelId="{594977E5-F8F6-4E7D-AD92-B930FB29E4D2}">
      <dsp:nvSpPr>
        <dsp:cNvPr id="0" name=""/>
        <dsp:cNvSpPr/>
      </dsp:nvSpPr>
      <dsp:spPr>
        <a:xfrm>
          <a:off x="3979356" y="1136456"/>
          <a:ext cx="720696" cy="850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0415"/>
              </a:lnTo>
              <a:lnTo>
                <a:pt x="720696" y="8504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0D2576-4E21-484D-9D1F-E73980960601}">
      <dsp:nvSpPr>
        <dsp:cNvPr id="0" name=""/>
        <dsp:cNvSpPr/>
      </dsp:nvSpPr>
      <dsp:spPr>
        <a:xfrm>
          <a:off x="4700053" y="1419928"/>
          <a:ext cx="4665898" cy="1133886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500" kern="1200" dirty="0" err="1"/>
            <a:t>Warte</a:t>
          </a:r>
          <a:r>
            <a:rPr lang="hr-HR" sz="3500" kern="1200" dirty="0"/>
            <a:t>!  -- Čekaj!</a:t>
          </a:r>
        </a:p>
      </dsp:txBody>
      <dsp:txXfrm>
        <a:off x="4733263" y="1453138"/>
        <a:ext cx="4599478" cy="1067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AC08-82B5-4CEC-8CEB-471A7740AEDB}" type="datetimeFigureOut">
              <a:rPr lang="hr-HR" smtClean="0"/>
              <a:t>31.3.2016.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992-E89B-4BEA-8057-33FDEC0555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4614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AC08-82B5-4CEC-8CEB-471A7740AEDB}" type="datetimeFigureOut">
              <a:rPr lang="hr-HR" smtClean="0"/>
              <a:t>31.3.2016.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992-E89B-4BEA-8057-33FDEC0555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632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AC08-82B5-4CEC-8CEB-471A7740AEDB}" type="datetimeFigureOut">
              <a:rPr lang="hr-HR" smtClean="0"/>
              <a:t>31.3.2016.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992-E89B-4BEA-8057-33FDEC0555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738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AC08-82B5-4CEC-8CEB-471A7740AEDB}" type="datetimeFigureOut">
              <a:rPr lang="hr-HR" smtClean="0"/>
              <a:t>31.3.2016.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992-E89B-4BEA-8057-33FDEC0555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164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AC08-82B5-4CEC-8CEB-471A7740AEDB}" type="datetimeFigureOut">
              <a:rPr lang="hr-HR" smtClean="0"/>
              <a:t>31.3.2016.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992-E89B-4BEA-8057-33FDEC0555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582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AC08-82B5-4CEC-8CEB-471A7740AEDB}" type="datetimeFigureOut">
              <a:rPr lang="hr-HR" smtClean="0"/>
              <a:t>31.3.2016.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992-E89B-4BEA-8057-33FDEC0555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1484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AC08-82B5-4CEC-8CEB-471A7740AEDB}" type="datetimeFigureOut">
              <a:rPr lang="hr-HR" smtClean="0"/>
              <a:t>31.3.2016.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992-E89B-4BEA-8057-33FDEC0555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345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AC08-82B5-4CEC-8CEB-471A7740AEDB}" type="datetimeFigureOut">
              <a:rPr lang="hr-HR" smtClean="0"/>
              <a:t>31.3.2016.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992-E89B-4BEA-8057-33FDEC0555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014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AC08-82B5-4CEC-8CEB-471A7740AEDB}" type="datetimeFigureOut">
              <a:rPr lang="hr-HR" smtClean="0"/>
              <a:t>31.3.2016.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992-E89B-4BEA-8057-33FDEC0555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822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AC08-82B5-4CEC-8CEB-471A7740AEDB}" type="datetimeFigureOut">
              <a:rPr lang="hr-HR" smtClean="0"/>
              <a:t>31.3.2016.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992-E89B-4BEA-8057-33FDEC0555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531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6AC08-82B5-4CEC-8CEB-471A7740AEDB}" type="datetimeFigureOut">
              <a:rPr lang="hr-HR" smtClean="0"/>
              <a:t>31.3.2016.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FC992-E89B-4BEA-8057-33FDEC0555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968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6AC08-82B5-4CEC-8CEB-471A7740AEDB}" type="datetimeFigureOut">
              <a:rPr lang="hr-HR" smtClean="0"/>
              <a:t>31.3.2016.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FC992-E89B-4BEA-8057-33FDEC05558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033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Imperativ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Molba, zahtjev, </a:t>
            </a:r>
            <a:r>
              <a:rPr lang="hr-HR" dirty="0" smtClean="0"/>
              <a:t>zapovijed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6956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381082"/>
              </p:ext>
            </p:extLst>
          </p:nvPr>
        </p:nvGraphicFramePr>
        <p:xfrm>
          <a:off x="1302434" y="390720"/>
          <a:ext cx="10889566" cy="5391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Ravni poveznik 6"/>
          <p:cNvCxnSpPr/>
          <p:nvPr/>
        </p:nvCxnSpPr>
        <p:spPr>
          <a:xfrm flipV="1">
            <a:off x="3502438" y="4867422"/>
            <a:ext cx="281771" cy="886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sa strelicom 10"/>
          <p:cNvCxnSpPr/>
          <p:nvPr/>
        </p:nvCxnSpPr>
        <p:spPr>
          <a:xfrm flipV="1">
            <a:off x="4487594" y="3086271"/>
            <a:ext cx="2316162" cy="1865557"/>
          </a:xfrm>
          <a:prstGeom prst="straightConnector1">
            <a:avLst/>
          </a:prstGeom>
          <a:ln w="101600">
            <a:prstDash val="sysDot"/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151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5884"/>
          </a:xfrm>
        </p:spPr>
        <p:txBody>
          <a:bodyPr>
            <a:normAutofit/>
          </a:bodyPr>
          <a:lstStyle/>
          <a:p>
            <a:r>
              <a:rPr lang="de-DE" sz="3600" dirty="0"/>
              <a:t>Bilde den Imperativ für die Höflichkeitsform (Sie).</a:t>
            </a:r>
            <a:endParaRPr lang="hr-HR" sz="3600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117708"/>
              </p:ext>
            </p:extLst>
          </p:nvPr>
        </p:nvGraphicFramePr>
        <p:xfrm>
          <a:off x="838200" y="1041010"/>
          <a:ext cx="10515600" cy="5272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47669393"/>
                    </a:ext>
                  </a:extLst>
                </a:gridCol>
                <a:gridCol w="3984674">
                  <a:extLst>
                    <a:ext uri="{9D8B030D-6E8A-4147-A177-3AD203B41FA5}">
                      <a16:colId xmlns:a16="http://schemas.microsoft.com/office/drawing/2014/main" val="1074478339"/>
                    </a:ext>
                  </a:extLst>
                </a:gridCol>
                <a:gridCol w="3025726">
                  <a:extLst>
                    <a:ext uri="{9D8B030D-6E8A-4147-A177-3AD203B41FA5}">
                      <a16:colId xmlns:a16="http://schemas.microsoft.com/office/drawing/2014/main" val="199720426"/>
                    </a:ext>
                  </a:extLst>
                </a:gridCol>
              </a:tblGrid>
              <a:tr h="1054436">
                <a:tc>
                  <a:txBody>
                    <a:bodyPr/>
                    <a:lstStyle/>
                    <a:p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warten</a:t>
                      </a:r>
                      <a:r>
                        <a:rPr lang="hr-HR" sz="2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einen</a:t>
                      </a:r>
                      <a:r>
                        <a:rPr lang="hr-HR" sz="2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Moment</a:t>
                      </a:r>
                      <a:endParaRPr lang="hr-HR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802256"/>
                  </a:ext>
                </a:extLst>
              </a:tr>
              <a:tr h="1054436">
                <a:tc>
                  <a:txBody>
                    <a:bodyPr/>
                    <a:lstStyle/>
                    <a:p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schließen</a:t>
                      </a:r>
                      <a:r>
                        <a:rPr lang="hr-HR" sz="2800" b="1" i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die</a:t>
                      </a:r>
                      <a:r>
                        <a:rPr lang="hr-HR" sz="2800" b="1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Tür</a:t>
                      </a:r>
                      <a:endParaRPr lang="hr-H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464719"/>
                  </a:ext>
                </a:extLst>
              </a:tr>
              <a:tr h="1054436">
                <a:tc>
                  <a:txBody>
                    <a:bodyPr/>
                    <a:lstStyle/>
                    <a:p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arbeiten</a:t>
                      </a:r>
                      <a:r>
                        <a:rPr lang="hr-HR" sz="2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nicht</a:t>
                      </a:r>
                      <a:r>
                        <a:rPr lang="hr-HR" sz="2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</a:t>
                      </a:r>
                      <a:r>
                        <a:rPr lang="hr-HR" sz="2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viel</a:t>
                      </a:r>
                      <a:endParaRPr lang="hr-HR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136246"/>
                  </a:ext>
                </a:extLst>
              </a:tr>
              <a:tr h="1054436">
                <a:tc>
                  <a:txBody>
                    <a:bodyPr/>
                    <a:lstStyle/>
                    <a:p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lesen</a:t>
                      </a:r>
                      <a:r>
                        <a:rPr lang="hr-HR" sz="2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langsamer</a:t>
                      </a:r>
                      <a:endParaRPr lang="hr-HR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026059"/>
                  </a:ext>
                </a:extLst>
              </a:tr>
              <a:tr h="1054436">
                <a:tc>
                  <a:txBody>
                    <a:bodyPr/>
                    <a:lstStyle/>
                    <a:p>
                      <a:r>
                        <a:rPr lang="hr-HR" sz="2800" b="1" dirty="0" err="1">
                          <a:solidFill>
                            <a:schemeClr val="tx1"/>
                          </a:solidFill>
                        </a:rPr>
                        <a:t>kaufen</a:t>
                      </a:r>
                      <a:r>
                        <a:rPr lang="hr-HR" sz="28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hr-HR" sz="2800" b="1" dirty="0" err="1">
                          <a:solidFill>
                            <a:schemeClr val="tx1"/>
                          </a:solidFill>
                        </a:rPr>
                        <a:t>nicht</a:t>
                      </a:r>
                      <a:r>
                        <a:rPr lang="hr-HR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2800" b="1" dirty="0" err="1">
                          <a:solidFill>
                            <a:schemeClr val="tx1"/>
                          </a:solidFill>
                        </a:rPr>
                        <a:t>so</a:t>
                      </a:r>
                      <a:r>
                        <a:rPr lang="hr-HR"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2800" b="1" dirty="0" err="1">
                          <a:solidFill>
                            <a:schemeClr val="tx1"/>
                          </a:solidFill>
                        </a:rPr>
                        <a:t>viel</a:t>
                      </a:r>
                      <a:endParaRPr lang="hr-HR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456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646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8087"/>
          </a:xfrm>
        </p:spPr>
        <p:txBody>
          <a:bodyPr>
            <a:normAutofit/>
          </a:bodyPr>
          <a:lstStyle/>
          <a:p>
            <a:r>
              <a:rPr lang="de-DE" sz="3200" dirty="0"/>
              <a:t>Bilde Sätze im Imperativ für die 2. Person Plural (ihr).</a:t>
            </a:r>
            <a:endParaRPr lang="hr-HR" sz="3200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165039"/>
              </p:ext>
            </p:extLst>
          </p:nvPr>
        </p:nvGraphicFramePr>
        <p:xfrm>
          <a:off x="838200" y="1220714"/>
          <a:ext cx="10515600" cy="4945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95037312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60087689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247376584"/>
                    </a:ext>
                  </a:extLst>
                </a:gridCol>
              </a:tblGrid>
              <a:tr h="989049">
                <a:tc>
                  <a:txBody>
                    <a:bodyPr/>
                    <a:lstStyle/>
                    <a:p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h</a:t>
                      </a:r>
                      <a:r>
                        <a:rPr lang="hr-HR" sz="2800" b="1" i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ören</a:t>
                      </a:r>
                      <a:r>
                        <a:rPr lang="hr-HR" sz="2800" b="1" i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Musik</a:t>
                      </a:r>
                      <a:endParaRPr lang="hr-H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78819"/>
                  </a:ext>
                </a:extLst>
              </a:tr>
              <a:tr h="989049">
                <a:tc>
                  <a:txBody>
                    <a:bodyPr/>
                    <a:lstStyle/>
                    <a:p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gehen</a:t>
                      </a:r>
                      <a:r>
                        <a:rPr lang="hr-HR" sz="2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</a:t>
                      </a:r>
                      <a:r>
                        <a:rPr lang="hr-HR" sz="2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Kino</a:t>
                      </a:r>
                      <a:endParaRPr lang="hr-H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119752"/>
                  </a:ext>
                </a:extLst>
              </a:tr>
              <a:tr h="989049">
                <a:tc>
                  <a:txBody>
                    <a:bodyPr/>
                    <a:lstStyle/>
                    <a:p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laufen</a:t>
                      </a:r>
                      <a:r>
                        <a:rPr lang="hr-HR" sz="2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nicht</a:t>
                      </a:r>
                      <a:r>
                        <a:rPr lang="hr-HR" sz="2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</a:t>
                      </a:r>
                      <a:r>
                        <a:rPr lang="hr-HR" sz="2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schnell</a:t>
                      </a:r>
                      <a:endParaRPr lang="hr-H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794961"/>
                  </a:ext>
                </a:extLst>
              </a:tr>
              <a:tr h="989049">
                <a:tc>
                  <a:txBody>
                    <a:bodyPr/>
                    <a:lstStyle/>
                    <a:p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sich</a:t>
                      </a:r>
                      <a:r>
                        <a:rPr lang="hr-HR" sz="2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ein</a:t>
                      </a:r>
                      <a:r>
                        <a:rPr lang="hr-HR" sz="2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Bonbon</a:t>
                      </a:r>
                      <a:r>
                        <a:rPr lang="hr-HR" sz="2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2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nehmen</a:t>
                      </a:r>
                      <a:endParaRPr lang="hr-H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19829"/>
                  </a:ext>
                </a:extLst>
              </a:tr>
              <a:tr h="989049">
                <a:tc>
                  <a:txBody>
                    <a:bodyPr/>
                    <a:lstStyle/>
                    <a:p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schreiben</a:t>
                      </a:r>
                      <a:r>
                        <a:rPr lang="hr-HR" sz="2800" b="1" i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nicht</a:t>
                      </a:r>
                      <a:r>
                        <a:rPr lang="hr-HR" sz="2800" b="1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2800" b="1" i="1" baseline="0" dirty="0" err="1">
                          <a:solidFill>
                            <a:schemeClr val="tx1"/>
                          </a:solidFill>
                        </a:rPr>
                        <a:t>so</a:t>
                      </a:r>
                      <a:r>
                        <a:rPr lang="hr-HR" sz="2800" b="1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2800" b="1" i="1" baseline="0" dirty="0" err="1">
                          <a:solidFill>
                            <a:schemeClr val="tx1"/>
                          </a:solidFill>
                        </a:rPr>
                        <a:t>langsam</a:t>
                      </a:r>
                      <a:endParaRPr lang="hr-H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6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650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Bilde Sätze im Imperativ für die 2. Person Singular (du).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031405"/>
              </p:ext>
            </p:extLst>
          </p:nvPr>
        </p:nvGraphicFramePr>
        <p:xfrm>
          <a:off x="838200" y="1825625"/>
          <a:ext cx="10515600" cy="4945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0071">
                  <a:extLst>
                    <a:ext uri="{9D8B030D-6E8A-4147-A177-3AD203B41FA5}">
                      <a16:colId xmlns:a16="http://schemas.microsoft.com/office/drawing/2014/main" val="3950373124"/>
                    </a:ext>
                  </a:extLst>
                </a:gridCol>
                <a:gridCol w="3220329">
                  <a:extLst>
                    <a:ext uri="{9D8B030D-6E8A-4147-A177-3AD203B41FA5}">
                      <a16:colId xmlns:a16="http://schemas.microsoft.com/office/drawing/2014/main" val="160087689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247376584"/>
                    </a:ext>
                  </a:extLst>
                </a:gridCol>
              </a:tblGrid>
              <a:tr h="989049">
                <a:tc>
                  <a:txBody>
                    <a:bodyPr/>
                    <a:lstStyle/>
                    <a:p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fragen</a:t>
                      </a:r>
                      <a:r>
                        <a:rPr lang="hr-HR" sz="2800" b="1" i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deine</a:t>
                      </a:r>
                      <a:r>
                        <a:rPr lang="hr-HR" sz="2800" b="1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Lehrerin</a:t>
                      </a:r>
                      <a:endParaRPr lang="hr-H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78819"/>
                  </a:ext>
                </a:extLst>
              </a:tr>
              <a:tr h="989049">
                <a:tc>
                  <a:txBody>
                    <a:bodyPr/>
                    <a:lstStyle/>
                    <a:p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lesen</a:t>
                      </a:r>
                      <a:r>
                        <a:rPr lang="hr-HR" sz="2800" b="1" i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langsamer</a:t>
                      </a:r>
                      <a:endParaRPr lang="hr-H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119752"/>
                  </a:ext>
                </a:extLst>
              </a:tr>
              <a:tr h="989049">
                <a:tc>
                  <a:txBody>
                    <a:bodyPr/>
                    <a:lstStyle/>
                    <a:p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geben</a:t>
                      </a:r>
                      <a:r>
                        <a:rPr lang="hr-HR" sz="2800" b="1" i="1" dirty="0">
                          <a:solidFill>
                            <a:schemeClr val="tx1"/>
                          </a:solidFill>
                        </a:rPr>
                        <a:t>/mir/</a:t>
                      </a:r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deine</a:t>
                      </a:r>
                      <a:r>
                        <a:rPr lang="hr-HR" sz="2800" b="1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Telefonnummer</a:t>
                      </a:r>
                      <a:endParaRPr lang="hr-H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794961"/>
                  </a:ext>
                </a:extLst>
              </a:tr>
              <a:tr h="989049">
                <a:tc>
                  <a:txBody>
                    <a:bodyPr/>
                    <a:lstStyle/>
                    <a:p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schreiben</a:t>
                      </a:r>
                      <a:r>
                        <a:rPr lang="hr-HR" sz="2800" b="1" i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schneller</a:t>
                      </a:r>
                      <a:endParaRPr lang="hr-H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19829"/>
                  </a:ext>
                </a:extLst>
              </a:tr>
              <a:tr h="989049">
                <a:tc>
                  <a:txBody>
                    <a:bodyPr/>
                    <a:lstStyle/>
                    <a:p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schlafen</a:t>
                      </a:r>
                      <a:r>
                        <a:rPr lang="hr-HR" sz="2800" b="1" i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hr-HR" sz="2800" b="1" i="1" dirty="0" err="1">
                          <a:solidFill>
                            <a:schemeClr val="tx1"/>
                          </a:solidFill>
                        </a:rPr>
                        <a:t>nicht</a:t>
                      </a:r>
                      <a:r>
                        <a:rPr lang="hr-HR" sz="2800" b="1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2800" b="1" i="1" baseline="0" dirty="0" err="1">
                          <a:solidFill>
                            <a:schemeClr val="tx1"/>
                          </a:solidFill>
                        </a:rPr>
                        <a:t>so</a:t>
                      </a:r>
                      <a:r>
                        <a:rPr lang="hr-HR" sz="2800" b="1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r-HR" sz="2800" b="1" i="1" baseline="0" dirty="0" err="1">
                          <a:solidFill>
                            <a:schemeClr val="tx1"/>
                          </a:solidFill>
                        </a:rPr>
                        <a:t>lange</a:t>
                      </a:r>
                      <a:endParaRPr lang="hr-HR" sz="28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70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323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Imperativ glagola biti – „</a:t>
            </a:r>
            <a:r>
              <a:rPr lang="hr-HR" dirty="0" err="1"/>
              <a:t>sein</a:t>
            </a:r>
            <a:r>
              <a:rPr lang="hr-HR" dirty="0"/>
              <a:t>”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400" dirty="0" err="1">
                <a:solidFill>
                  <a:srgbClr val="FF0000"/>
                </a:solidFill>
              </a:rPr>
              <a:t>Sei</a:t>
            </a:r>
            <a:r>
              <a:rPr lang="hr-HR" sz="4400" dirty="0"/>
              <a:t> </a:t>
            </a:r>
            <a:r>
              <a:rPr lang="hr-HR" sz="4400" dirty="0" err="1"/>
              <a:t>h</a:t>
            </a:r>
            <a:r>
              <a:rPr lang="hr-HR" sz="4400" dirty="0" err="1">
                <a:latin typeface="Calibri" panose="020F0502020204030204" pitchFamily="34" charset="0"/>
              </a:rPr>
              <a:t>öflich</a:t>
            </a:r>
            <a:r>
              <a:rPr lang="hr-HR" sz="4400" dirty="0">
                <a:latin typeface="Calibri" panose="020F0502020204030204" pitchFamily="34" charset="0"/>
              </a:rPr>
              <a:t>! </a:t>
            </a:r>
            <a:r>
              <a:rPr lang="hr-HR" sz="4400" dirty="0"/>
              <a:t>– Budi pristojan!</a:t>
            </a:r>
          </a:p>
          <a:p>
            <a:r>
              <a:rPr lang="hr-HR" sz="4400" dirty="0" err="1">
                <a:solidFill>
                  <a:srgbClr val="FF0000"/>
                </a:solidFill>
              </a:rPr>
              <a:t>Seien</a:t>
            </a:r>
            <a:r>
              <a:rPr lang="hr-HR" sz="4400" dirty="0"/>
              <a:t> </a:t>
            </a:r>
            <a:r>
              <a:rPr lang="hr-HR" sz="4400" dirty="0" err="1"/>
              <a:t>wir</a:t>
            </a:r>
            <a:r>
              <a:rPr lang="hr-HR" sz="4400" dirty="0"/>
              <a:t> </a:t>
            </a:r>
            <a:r>
              <a:rPr lang="hr-HR" sz="4400" dirty="0" err="1"/>
              <a:t>leise</a:t>
            </a:r>
            <a:r>
              <a:rPr lang="hr-HR" sz="4400" dirty="0"/>
              <a:t>! – Budimo tihi!</a:t>
            </a:r>
          </a:p>
          <a:p>
            <a:r>
              <a:rPr lang="hr-HR" sz="4400" dirty="0" err="1">
                <a:solidFill>
                  <a:srgbClr val="FF0000"/>
                </a:solidFill>
              </a:rPr>
              <a:t>Seid</a:t>
            </a:r>
            <a:r>
              <a:rPr lang="hr-HR" sz="4400" dirty="0"/>
              <a:t> </a:t>
            </a:r>
            <a:r>
              <a:rPr lang="hr-HR" sz="4400" dirty="0" err="1"/>
              <a:t>ihr</a:t>
            </a:r>
            <a:r>
              <a:rPr lang="hr-HR" sz="4400" dirty="0"/>
              <a:t> </a:t>
            </a:r>
            <a:r>
              <a:rPr lang="hr-HR" sz="4400" dirty="0" err="1"/>
              <a:t>gut</a:t>
            </a:r>
            <a:r>
              <a:rPr lang="hr-HR" sz="4400" dirty="0"/>
              <a:t>! – Budite dobri!</a:t>
            </a:r>
          </a:p>
          <a:p>
            <a:r>
              <a:rPr lang="hr-HR" sz="4400" dirty="0" err="1">
                <a:solidFill>
                  <a:srgbClr val="FF0000"/>
                </a:solidFill>
              </a:rPr>
              <a:t>Seien</a:t>
            </a:r>
            <a:r>
              <a:rPr lang="hr-HR" sz="4400" dirty="0">
                <a:solidFill>
                  <a:srgbClr val="FF0000"/>
                </a:solidFill>
              </a:rPr>
              <a:t> </a:t>
            </a:r>
            <a:r>
              <a:rPr lang="hr-HR" sz="4400" dirty="0" err="1">
                <a:solidFill>
                  <a:srgbClr val="FF0000"/>
                </a:solidFill>
              </a:rPr>
              <a:t>Sie</a:t>
            </a:r>
            <a:r>
              <a:rPr lang="hr-HR" sz="4400" dirty="0">
                <a:solidFill>
                  <a:srgbClr val="FF0000"/>
                </a:solidFill>
              </a:rPr>
              <a:t> </a:t>
            </a:r>
            <a:r>
              <a:rPr lang="hr-HR" sz="4400" dirty="0" err="1">
                <a:solidFill>
                  <a:srgbClr val="FF0000"/>
                </a:solidFill>
              </a:rPr>
              <a:t>bitte</a:t>
            </a:r>
            <a:r>
              <a:rPr lang="hr-HR" sz="4400" dirty="0"/>
              <a:t> </a:t>
            </a:r>
            <a:r>
              <a:rPr lang="hr-HR" sz="4400" dirty="0" err="1"/>
              <a:t>so</a:t>
            </a:r>
            <a:r>
              <a:rPr lang="hr-HR" sz="4400" dirty="0"/>
              <a:t> </a:t>
            </a:r>
            <a:r>
              <a:rPr lang="hr-HR" sz="4400" dirty="0" err="1"/>
              <a:t>nett</a:t>
            </a:r>
            <a:r>
              <a:rPr lang="hr-HR" sz="4400" dirty="0"/>
              <a:t>...  -- Budite ljubazni …</a:t>
            </a:r>
          </a:p>
        </p:txBody>
      </p:sp>
    </p:spTree>
    <p:extLst>
      <p:ext uri="{BB962C8B-B14F-4D97-AF65-F5344CB8AC3E}">
        <p14:creationId xmlns:p14="http://schemas.microsoft.com/office/powerpoint/2010/main" val="1091834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Imperativ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du – für eine Person</a:t>
            </a:r>
          </a:p>
          <a:p>
            <a:r>
              <a:rPr lang="de-DE" dirty="0"/>
              <a:t>ihr – für zwei oder mehrere Personen</a:t>
            </a:r>
            <a:endParaRPr lang="hr-HR" dirty="0"/>
          </a:p>
          <a:p>
            <a:r>
              <a:rPr lang="de-DE" dirty="0"/>
              <a:t>Sie – als Höflichkeitsform für eine oder mehrere Personen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4749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Im Taxi</a:t>
            </a: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8316" y="1690687"/>
            <a:ext cx="11431660" cy="376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47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Imperativ, 3. P. Pl. (</a:t>
            </a:r>
            <a:r>
              <a:rPr lang="hr-HR" dirty="0" err="1"/>
              <a:t>Sie</a:t>
            </a:r>
            <a:r>
              <a:rPr lang="hr-HR" dirty="0"/>
              <a:t> iz poštovanja)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825625"/>
            <a:ext cx="10992729" cy="4351338"/>
          </a:xfrm>
        </p:spPr>
        <p:txBody>
          <a:bodyPr>
            <a:normAutofit/>
          </a:bodyPr>
          <a:lstStyle/>
          <a:p>
            <a:r>
              <a:rPr lang="hr-HR" sz="3600" dirty="0">
                <a:solidFill>
                  <a:srgbClr val="FF0000"/>
                </a:solidFill>
              </a:rPr>
              <a:t>Imperativom zahtijevamo da netko nešto učini</a:t>
            </a:r>
            <a:r>
              <a:rPr lang="de-DE" sz="3600" dirty="0">
                <a:solidFill>
                  <a:srgbClr val="FF0000"/>
                </a:solidFill>
              </a:rPr>
              <a:t>.</a:t>
            </a:r>
          </a:p>
          <a:p>
            <a:endParaRPr lang="de-DE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3600" dirty="0">
                <a:solidFill>
                  <a:srgbClr val="FF0000"/>
                </a:solidFill>
              </a:rPr>
              <a:t>Halten Sie!</a:t>
            </a:r>
            <a:r>
              <a:rPr lang="hr-HR" sz="3600" dirty="0">
                <a:solidFill>
                  <a:srgbClr val="FF0000"/>
                </a:solidFill>
              </a:rPr>
              <a:t>  </a:t>
            </a:r>
            <a:r>
              <a:rPr lang="hr-HR" sz="2400" dirty="0">
                <a:solidFill>
                  <a:srgbClr val="FF0000"/>
                </a:solidFill>
              </a:rPr>
              <a:t>-------- Stanite!</a:t>
            </a:r>
            <a:endParaRPr lang="de-DE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3600" dirty="0">
                <a:solidFill>
                  <a:srgbClr val="FF0000"/>
                </a:solidFill>
              </a:rPr>
              <a:t>Steigen Sie ein!</a:t>
            </a:r>
            <a:r>
              <a:rPr lang="hr-HR" sz="3600" dirty="0">
                <a:solidFill>
                  <a:srgbClr val="FF0000"/>
                </a:solidFill>
              </a:rPr>
              <a:t>  </a:t>
            </a:r>
            <a:r>
              <a:rPr lang="hr-HR" sz="2400" dirty="0">
                <a:solidFill>
                  <a:srgbClr val="FF0000"/>
                </a:solidFill>
              </a:rPr>
              <a:t>--------- Uđite!</a:t>
            </a:r>
            <a:endParaRPr lang="de-DE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3600" dirty="0">
                <a:solidFill>
                  <a:srgbClr val="FF0000"/>
                </a:solidFill>
              </a:rPr>
              <a:t>Fahren Sie mich zum Bahnhof!</a:t>
            </a:r>
            <a:r>
              <a:rPr lang="hr-HR" sz="3600" dirty="0">
                <a:solidFill>
                  <a:srgbClr val="FF0000"/>
                </a:solidFill>
              </a:rPr>
              <a:t>  </a:t>
            </a:r>
            <a:r>
              <a:rPr lang="hr-HR" sz="2400" dirty="0">
                <a:solidFill>
                  <a:srgbClr val="FF0000"/>
                </a:solidFill>
              </a:rPr>
              <a:t>---- Odvezite me na kolodvor!</a:t>
            </a:r>
          </a:p>
        </p:txBody>
      </p:sp>
    </p:spTree>
    <p:extLst>
      <p:ext uri="{BB962C8B-B14F-4D97-AF65-F5344CB8AC3E}">
        <p14:creationId xmlns:p14="http://schemas.microsoft.com/office/powerpoint/2010/main" val="119777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Imperativ + </a:t>
            </a:r>
            <a:r>
              <a:rPr lang="hr-HR" dirty="0" err="1"/>
              <a:t>bitte</a:t>
            </a:r>
            <a:r>
              <a:rPr lang="hr-HR" dirty="0"/>
              <a:t>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Fahren Sie mich </a:t>
            </a:r>
            <a:r>
              <a:rPr lang="de-DE" sz="4000" dirty="0">
                <a:solidFill>
                  <a:srgbClr val="FF0000"/>
                </a:solidFill>
              </a:rPr>
              <a:t>bitte</a:t>
            </a:r>
            <a:r>
              <a:rPr lang="de-DE" sz="4000" dirty="0"/>
              <a:t> zum Bahnhof!</a:t>
            </a:r>
          </a:p>
          <a:p>
            <a:r>
              <a:rPr lang="de-DE" sz="4000" dirty="0"/>
              <a:t>Schnallen Sie sich </a:t>
            </a:r>
            <a:r>
              <a:rPr lang="de-DE" sz="4000" dirty="0">
                <a:solidFill>
                  <a:srgbClr val="FF0000"/>
                </a:solidFill>
              </a:rPr>
              <a:t>bitte</a:t>
            </a:r>
            <a:r>
              <a:rPr lang="de-DE" sz="4000" dirty="0"/>
              <a:t> an!</a:t>
            </a:r>
            <a:endParaRPr lang="hr-HR" sz="4000" dirty="0"/>
          </a:p>
          <a:p>
            <a:r>
              <a:rPr lang="hr-HR" sz="4000" dirty="0" err="1"/>
              <a:t>Kommen</a:t>
            </a:r>
            <a:r>
              <a:rPr lang="hr-HR" sz="4000" dirty="0"/>
              <a:t> </a:t>
            </a:r>
            <a:r>
              <a:rPr lang="hr-HR" sz="4000" dirty="0" err="1"/>
              <a:t>Sie</a:t>
            </a:r>
            <a:r>
              <a:rPr lang="hr-HR" sz="4000" dirty="0"/>
              <a:t> </a:t>
            </a:r>
            <a:r>
              <a:rPr lang="hr-HR" sz="4000" dirty="0" err="1">
                <a:solidFill>
                  <a:srgbClr val="FF0000"/>
                </a:solidFill>
              </a:rPr>
              <a:t>bitte</a:t>
            </a:r>
            <a:r>
              <a:rPr lang="hr-HR" sz="4000" dirty="0"/>
              <a:t> </a:t>
            </a:r>
            <a:r>
              <a:rPr lang="hr-HR" sz="4000" dirty="0" err="1"/>
              <a:t>schnell</a:t>
            </a:r>
            <a:r>
              <a:rPr lang="hr-HR" sz="40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26237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Imperativ </a:t>
            </a:r>
            <a:r>
              <a:rPr lang="de-DE" dirty="0"/>
              <a:t>1</a:t>
            </a:r>
            <a:r>
              <a:rPr lang="hr-HR" dirty="0"/>
              <a:t>.</a:t>
            </a:r>
            <a:r>
              <a:rPr lang="de-DE" dirty="0"/>
              <a:t> Person Plural (wir)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400" dirty="0">
                <a:solidFill>
                  <a:srgbClr val="FF0000"/>
                </a:solidFill>
              </a:rPr>
              <a:t>Gehen wir!</a:t>
            </a:r>
            <a:r>
              <a:rPr lang="hr-HR" sz="4400" dirty="0">
                <a:solidFill>
                  <a:srgbClr val="FF0000"/>
                </a:solidFill>
              </a:rPr>
              <a:t>  </a:t>
            </a:r>
            <a:r>
              <a:rPr lang="hr-HR" sz="2400" dirty="0">
                <a:solidFill>
                  <a:srgbClr val="FF0000"/>
                </a:solidFill>
              </a:rPr>
              <a:t>----- Krenimo! Idemo!</a:t>
            </a:r>
          </a:p>
          <a:p>
            <a:r>
              <a:rPr lang="hr-HR" sz="4400" dirty="0" err="1">
                <a:solidFill>
                  <a:srgbClr val="FF0000"/>
                </a:solidFill>
              </a:rPr>
              <a:t>Bleiben</a:t>
            </a:r>
            <a:r>
              <a:rPr lang="hr-HR" sz="4400" dirty="0">
                <a:solidFill>
                  <a:srgbClr val="FF0000"/>
                </a:solidFill>
              </a:rPr>
              <a:t> </a:t>
            </a:r>
            <a:r>
              <a:rPr lang="hr-HR" sz="4400" dirty="0" err="1">
                <a:solidFill>
                  <a:srgbClr val="FF0000"/>
                </a:solidFill>
              </a:rPr>
              <a:t>wir</a:t>
            </a:r>
            <a:r>
              <a:rPr lang="hr-HR" sz="4400" dirty="0">
                <a:solidFill>
                  <a:srgbClr val="FF0000"/>
                </a:solidFill>
              </a:rPr>
              <a:t> </a:t>
            </a:r>
            <a:r>
              <a:rPr lang="hr-HR" sz="4400" dirty="0" err="1">
                <a:solidFill>
                  <a:srgbClr val="FF0000"/>
                </a:solidFill>
              </a:rPr>
              <a:t>hier</a:t>
            </a:r>
            <a:r>
              <a:rPr lang="de-DE" sz="2400" dirty="0">
                <a:solidFill>
                  <a:srgbClr val="FF0000"/>
                </a:solidFill>
              </a:rPr>
              <a:t>!</a:t>
            </a:r>
            <a:r>
              <a:rPr lang="hr-HR" sz="2400" dirty="0">
                <a:solidFill>
                  <a:srgbClr val="FF0000"/>
                </a:solidFill>
              </a:rPr>
              <a:t>  ----- Ostanimo ovdje!</a:t>
            </a:r>
          </a:p>
        </p:txBody>
      </p:sp>
    </p:spTree>
    <p:extLst>
      <p:ext uri="{BB962C8B-B14F-4D97-AF65-F5344CB8AC3E}">
        <p14:creationId xmlns:p14="http://schemas.microsoft.com/office/powerpoint/2010/main" val="556175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Imperativ 2.</a:t>
            </a:r>
            <a:r>
              <a:rPr lang="de-DE" dirty="0"/>
              <a:t> Person Plural (</a:t>
            </a:r>
            <a:r>
              <a:rPr lang="hr-HR" dirty="0" err="1"/>
              <a:t>ihr</a:t>
            </a:r>
            <a:r>
              <a:rPr lang="de-DE" dirty="0"/>
              <a:t>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4800" dirty="0" err="1">
                <a:solidFill>
                  <a:srgbClr val="FF0000"/>
                </a:solidFill>
              </a:rPr>
              <a:t>Schreibt</a:t>
            </a:r>
            <a:r>
              <a:rPr lang="hr-HR" sz="4800" dirty="0">
                <a:solidFill>
                  <a:srgbClr val="FF0000"/>
                </a:solidFill>
              </a:rPr>
              <a:t> </a:t>
            </a:r>
            <a:r>
              <a:rPr lang="hr-HR" sz="4800" dirty="0" err="1">
                <a:solidFill>
                  <a:srgbClr val="FF0000"/>
                </a:solidFill>
              </a:rPr>
              <a:t>Hausaufgaben</a:t>
            </a:r>
            <a:r>
              <a:rPr lang="hr-HR" sz="4800" dirty="0">
                <a:solidFill>
                  <a:srgbClr val="FF0000"/>
                </a:solidFill>
              </a:rPr>
              <a:t>! </a:t>
            </a:r>
            <a:r>
              <a:rPr lang="hr-HR" dirty="0">
                <a:solidFill>
                  <a:srgbClr val="FF0000"/>
                </a:solidFill>
              </a:rPr>
              <a:t>Pišite zadaće!</a:t>
            </a:r>
          </a:p>
          <a:p>
            <a:r>
              <a:rPr lang="hr-HR" sz="4800" dirty="0" err="1">
                <a:solidFill>
                  <a:srgbClr val="FF0000"/>
                </a:solidFill>
              </a:rPr>
              <a:t>Lernt</a:t>
            </a:r>
            <a:r>
              <a:rPr lang="hr-HR" sz="4800" dirty="0">
                <a:solidFill>
                  <a:srgbClr val="FF0000"/>
                </a:solidFill>
              </a:rPr>
              <a:t> jeden </a:t>
            </a:r>
            <a:r>
              <a:rPr lang="hr-HR" sz="4800" dirty="0" err="1">
                <a:solidFill>
                  <a:srgbClr val="FF0000"/>
                </a:solidFill>
              </a:rPr>
              <a:t>Tag</a:t>
            </a:r>
            <a:r>
              <a:rPr lang="hr-HR" sz="4800" dirty="0">
                <a:solidFill>
                  <a:srgbClr val="FF0000"/>
                </a:solidFill>
              </a:rPr>
              <a:t>!</a:t>
            </a:r>
            <a:r>
              <a:rPr lang="hr-HR" dirty="0">
                <a:solidFill>
                  <a:srgbClr val="FF0000"/>
                </a:solidFill>
              </a:rPr>
              <a:t>  ----- Učite svaki dan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1069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904526"/>
              </p:ext>
            </p:extLst>
          </p:nvPr>
        </p:nvGraphicFramePr>
        <p:xfrm>
          <a:off x="1302434" y="390720"/>
          <a:ext cx="10889566" cy="5391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Ravni poveznik 6"/>
          <p:cNvCxnSpPr/>
          <p:nvPr/>
        </p:nvCxnSpPr>
        <p:spPr>
          <a:xfrm flipV="1">
            <a:off x="3558709" y="4844298"/>
            <a:ext cx="365760" cy="703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3558709" y="4556685"/>
            <a:ext cx="379828" cy="1070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sa strelicom 10"/>
          <p:cNvCxnSpPr/>
          <p:nvPr/>
        </p:nvCxnSpPr>
        <p:spPr>
          <a:xfrm flipV="1">
            <a:off x="5050301" y="3086271"/>
            <a:ext cx="1753455" cy="1823356"/>
          </a:xfrm>
          <a:prstGeom prst="straightConnector1">
            <a:avLst/>
          </a:prstGeom>
          <a:ln w="101600">
            <a:prstDash val="sysDot"/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543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295644"/>
              </p:ext>
            </p:extLst>
          </p:nvPr>
        </p:nvGraphicFramePr>
        <p:xfrm>
          <a:off x="1302434" y="390720"/>
          <a:ext cx="10889566" cy="5391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Ravni poveznik 6"/>
          <p:cNvCxnSpPr/>
          <p:nvPr/>
        </p:nvCxnSpPr>
        <p:spPr>
          <a:xfrm flipV="1">
            <a:off x="3558709" y="4660794"/>
            <a:ext cx="281771" cy="886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2924828" y="4660794"/>
            <a:ext cx="379828" cy="1070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sa strelicom 10"/>
          <p:cNvCxnSpPr/>
          <p:nvPr/>
        </p:nvCxnSpPr>
        <p:spPr>
          <a:xfrm flipV="1">
            <a:off x="4487594" y="3086271"/>
            <a:ext cx="2316162" cy="1865557"/>
          </a:xfrm>
          <a:prstGeom prst="straightConnector1">
            <a:avLst/>
          </a:prstGeom>
          <a:ln w="101600">
            <a:prstDash val="sysDot"/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8777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304</Words>
  <Application>Microsoft Office PowerPoint</Application>
  <PresentationFormat>Široki zaslon</PresentationFormat>
  <Paragraphs>64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sustava Office</vt:lpstr>
      <vt:lpstr>Imperativ</vt:lpstr>
      <vt:lpstr>Imperativ</vt:lpstr>
      <vt:lpstr>Im Taxi</vt:lpstr>
      <vt:lpstr>Imperativ, 3. P. Pl. (Sie iz poštovanja)</vt:lpstr>
      <vt:lpstr>Imperativ + bitte </vt:lpstr>
      <vt:lpstr>Imperativ 1. Person Plural (wir)</vt:lpstr>
      <vt:lpstr>Imperativ 2. Person Plural (ihr)</vt:lpstr>
      <vt:lpstr>PowerPoint prezentacija</vt:lpstr>
      <vt:lpstr>PowerPoint prezentacija</vt:lpstr>
      <vt:lpstr>PowerPoint prezentacija</vt:lpstr>
      <vt:lpstr>Bilde den Imperativ für die Höflichkeitsform (Sie).</vt:lpstr>
      <vt:lpstr>Bilde Sätze im Imperativ für die 2. Person Plural (ihr).</vt:lpstr>
      <vt:lpstr>Bilde Sätze im Imperativ für die 2. Person Singular (du).</vt:lpstr>
      <vt:lpstr>Imperativ glagola biti – „sein”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Imperativ</dc:title>
  <dc:creator>Korisnik</dc:creator>
  <cp:lastModifiedBy>Glazbena kultura</cp:lastModifiedBy>
  <cp:revision>26</cp:revision>
  <dcterms:created xsi:type="dcterms:W3CDTF">2016-03-30T17:03:25Z</dcterms:created>
  <dcterms:modified xsi:type="dcterms:W3CDTF">2016-03-31T10:41:25Z</dcterms:modified>
</cp:coreProperties>
</file>