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8" r:id="rId22"/>
    <p:sldId id="259" r:id="rId23"/>
    <p:sldId id="260" r:id="rId24"/>
    <p:sldId id="261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29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7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85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6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1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58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2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8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41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5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72BB-08A5-46EF-9A1A-C9DB870A224F}" type="datetimeFigureOut">
              <a:rPr lang="hr-HR" smtClean="0"/>
              <a:t>4.10.2016.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5831-0CB8-4B68-AC24-3127901F26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6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Lehrertag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5. </a:t>
            </a:r>
            <a:r>
              <a:rPr lang="hr-HR" dirty="0" err="1"/>
              <a:t>Oktober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96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26" y="438809"/>
            <a:ext cx="6808103" cy="57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79" y="1255614"/>
            <a:ext cx="5038506" cy="50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46" y="436097"/>
            <a:ext cx="5872674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02" y="343999"/>
            <a:ext cx="7685494" cy="56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37" y="357553"/>
            <a:ext cx="8629283" cy="55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5" y="1131716"/>
            <a:ext cx="10772163" cy="42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381000"/>
            <a:ext cx="43338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047750"/>
            <a:ext cx="6629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83" y="147417"/>
            <a:ext cx="4731188" cy="62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8" y="457273"/>
            <a:ext cx="7781517" cy="55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340596"/>
            <a:ext cx="8750105" cy="65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72" y="737381"/>
            <a:ext cx="8180710" cy="43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27" y="379828"/>
            <a:ext cx="7300477" cy="59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74" y="910031"/>
            <a:ext cx="6364252" cy="50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06" y="429415"/>
            <a:ext cx="6702311" cy="5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49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18" y="420238"/>
            <a:ext cx="8401343" cy="59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87" y="414117"/>
            <a:ext cx="4812488" cy="51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31" y="0"/>
            <a:ext cx="494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703385"/>
            <a:ext cx="11260163" cy="56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71" y="307274"/>
            <a:ext cx="4586067" cy="64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0" y="517647"/>
            <a:ext cx="7712905" cy="57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32" y="590844"/>
            <a:ext cx="7354166" cy="48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38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Office PowerPoint</Application>
  <PresentationFormat>Široki zaslon</PresentationFormat>
  <Paragraphs>2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sustava Office</vt:lpstr>
      <vt:lpstr>Der Lehrertag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Lehrertag</dc:title>
  <dc:creator>Korisnik</dc:creator>
  <cp:lastModifiedBy>Korisnik</cp:lastModifiedBy>
  <cp:revision>16</cp:revision>
  <dcterms:created xsi:type="dcterms:W3CDTF">2016-10-04T21:08:56Z</dcterms:created>
  <dcterms:modified xsi:type="dcterms:W3CDTF">2016-10-04T21:39:20Z</dcterms:modified>
</cp:coreProperties>
</file>