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2" r:id="rId5"/>
    <p:sldId id="275" r:id="rId6"/>
    <p:sldId id="271" r:id="rId7"/>
    <p:sldId id="276" r:id="rId8"/>
    <p:sldId id="277" r:id="rId9"/>
    <p:sldId id="278" r:id="rId10"/>
    <p:sldId id="273" r:id="rId11"/>
    <p:sldId id="260" r:id="rId12"/>
    <p:sldId id="262" r:id="rId13"/>
    <p:sldId id="27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50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922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25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5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71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8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56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924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39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82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0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26314-AEA0-4449-AFE5-77C9BD873B96}" type="datetimeFigureOut">
              <a:rPr lang="hr-HR" smtClean="0"/>
              <a:t>29.5.2016.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E42C-D79E-418A-86B9-E6C24A356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35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53" y="411297"/>
            <a:ext cx="8391232" cy="605643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76049" y="2245713"/>
            <a:ext cx="5115951" cy="2387600"/>
          </a:xfrm>
        </p:spPr>
        <p:txBody>
          <a:bodyPr/>
          <a:lstStyle/>
          <a:p>
            <a:r>
              <a:rPr lang="hr-HR" dirty="0"/>
              <a:t>Njemački jezik</a:t>
            </a:r>
          </a:p>
        </p:txBody>
      </p:sp>
    </p:spTree>
    <p:extLst>
      <p:ext uri="{BB962C8B-B14F-4D97-AF65-F5344CB8AC3E}">
        <p14:creationId xmlns:p14="http://schemas.microsoft.com/office/powerpoint/2010/main" val="89919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zeit.de/reisen/2015-07/deutscher-tourismus-lob/wide__1300x7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01" y="590550"/>
            <a:ext cx="9934797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1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Učimo, pjevamo, igramo se!</a:t>
            </a:r>
          </a:p>
        </p:txBody>
      </p:sp>
      <p:sp>
        <p:nvSpPr>
          <p:cNvPr id="5" name="AutoShape 4" descr="Slikovni rezultat za korperteile bl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80" y="1690688"/>
            <a:ext cx="7779763" cy="44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Udžbenik i CD, radna bilježnica, mala bilježnica i rječnik za pisanje riječi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90" y="2043849"/>
            <a:ext cx="3592097" cy="48141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72" y="3773052"/>
            <a:ext cx="1102658" cy="1205135"/>
          </a:xfrm>
          <a:prstGeom prst="rect">
            <a:avLst/>
          </a:prstGeom>
        </p:spPr>
      </p:pic>
      <p:pic>
        <p:nvPicPr>
          <p:cNvPr id="8" name="Rezervirano mjesto sadržaj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265" y="1989971"/>
            <a:ext cx="3367514" cy="451316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985" y="1127303"/>
            <a:ext cx="2516230" cy="251623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429" y="3913341"/>
            <a:ext cx="2791419" cy="20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3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 zaboravite!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Obavijest predati roditeljima</a:t>
            </a:r>
          </a:p>
          <a:p>
            <a:r>
              <a:rPr lang="hr-HR" dirty="0"/>
              <a:t>Potpisanu prijavnicu predati razrednici do kraja tjedna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5" y="3498971"/>
            <a:ext cx="4811151" cy="19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Pozivamo vas na upis na Njemački jezik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od 4. do 8. razreda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samo dva sata nastave tjedno</a:t>
            </a:r>
          </a:p>
          <a:p>
            <a:r>
              <a:rPr lang="hr-HR" dirty="0">
                <a:solidFill>
                  <a:srgbClr val="FF66CC"/>
                </a:solidFill>
              </a:rPr>
              <a:t>učenje s novom učiteljicom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mogućnost za učenje kroz igru i zabavu, pjesmu i ples</a:t>
            </a:r>
          </a:p>
          <a:p>
            <a:r>
              <a:rPr lang="hr-HR" dirty="0"/>
              <a:t>dobru zabavu s učenicima drugih razrednih odjela</a:t>
            </a:r>
          </a:p>
          <a:p>
            <a:r>
              <a:rPr lang="hr-HR" dirty="0">
                <a:solidFill>
                  <a:srgbClr val="FF0000"/>
                </a:solidFill>
              </a:rPr>
              <a:t>izlet u inozemstvo gdje ćete moći govoriti njemački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098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8778239" y="1206697"/>
            <a:ext cx="2729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NJEMAČKI JEZIK</a:t>
            </a:r>
          </a:p>
          <a:p>
            <a:r>
              <a:rPr lang="hr-HR" sz="2400" dirty="0"/>
              <a:t>- govori se u Njemačkoj, Austriji, Švicarskoj, Luksemburgu i </a:t>
            </a:r>
            <a:r>
              <a:rPr lang="hr-HR" sz="2400" dirty="0" err="1"/>
              <a:t>Liechtensteinu</a:t>
            </a:r>
            <a:endParaRPr lang="hr-HR" sz="2400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58" y="462463"/>
            <a:ext cx="8457766" cy="5642916"/>
          </a:xfrm>
          <a:prstGeom prst="rect">
            <a:avLst/>
          </a:prstGeom>
        </p:spPr>
      </p:pic>
      <p:sp>
        <p:nvSpPr>
          <p:cNvPr id="13" name="Strelica ulijevo 12"/>
          <p:cNvSpPr/>
          <p:nvPr/>
        </p:nvSpPr>
        <p:spPr>
          <a:xfrm>
            <a:off x="6203850" y="5739618"/>
            <a:ext cx="1589651" cy="492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DUGO SELO</a:t>
            </a:r>
          </a:p>
        </p:txBody>
      </p:sp>
    </p:spTree>
    <p:extLst>
      <p:ext uri="{BB962C8B-B14F-4D97-AF65-F5344CB8AC3E}">
        <p14:creationId xmlns:p14="http://schemas.microsoft.com/office/powerpoint/2010/main" val="287643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Njemački jezik</a:t>
            </a:r>
          </a:p>
        </p:txBody>
      </p:sp>
      <p:pic>
        <p:nvPicPr>
          <p:cNvPr id="7170" name="Picture 2" descr="http://cs302404.vk.me/v302404559/529c/zLof8NSBE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4" y="545465"/>
            <a:ext cx="58810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62454" y="4628271"/>
            <a:ext cx="1024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hr-HR" sz="3600" dirty="0"/>
              <a:t>treći obavezni jezik u Europskoj uniji </a:t>
            </a:r>
            <a:br>
              <a:rPr lang="hr-HR" sz="3600" dirty="0"/>
            </a:br>
            <a:r>
              <a:rPr lang="hr-HR" sz="3600" dirty="0"/>
              <a:t>(uz engleski i francuski)</a:t>
            </a:r>
          </a:p>
        </p:txBody>
      </p:sp>
      <p:pic>
        <p:nvPicPr>
          <p:cNvPr id="9218" name="Picture 2" descr="http://images.slideplayer.org/3/1334914/slides/slid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16" y="1994743"/>
            <a:ext cx="3107923" cy="23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6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610" y="2003219"/>
            <a:ext cx="2971800" cy="1543050"/>
          </a:xfrm>
          <a:prstGeom prst="rect">
            <a:avLst/>
          </a:prstGeo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dolazi iz njemačkog govornog područja?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64" y="3915269"/>
            <a:ext cx="1143000" cy="15144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36" y="4036962"/>
            <a:ext cx="1933575" cy="2371725"/>
          </a:xfrm>
          <a:prstGeom prst="rect">
            <a:avLst/>
          </a:prstGeom>
        </p:spPr>
      </p:pic>
      <p:pic>
        <p:nvPicPr>
          <p:cNvPr id="2050" name="Picture 2" descr="Slikovni rezultat za typisch deutsche produk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16" y="166255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likovni rezultat za hi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9" y="38056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336" y="1423120"/>
            <a:ext cx="1559333" cy="23825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2253" y="3429351"/>
            <a:ext cx="2579438" cy="2579438"/>
          </a:xfrm>
          <a:prstGeom prst="rect">
            <a:avLst/>
          </a:prstGeom>
        </p:spPr>
      </p:pic>
      <p:pic>
        <p:nvPicPr>
          <p:cNvPr id="2060" name="Picture 12" descr="https://upload.wikimedia.org/wikipedia/de/thumb/d/d3/Nivea-Creme.jpg/220px-Nivea-Crem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22" y="1662558"/>
            <a:ext cx="2095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likovni rezultat za termos flasch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2" y="4074921"/>
            <a:ext cx="2333766" cy="23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6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82" y="314216"/>
            <a:ext cx="7667625" cy="30194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59" y="4064063"/>
            <a:ext cx="2076450" cy="22002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9" y="507464"/>
            <a:ext cx="1504950" cy="31718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9887" y="2564406"/>
            <a:ext cx="1638300" cy="3924300"/>
          </a:xfrm>
          <a:prstGeom prst="rect">
            <a:avLst/>
          </a:prstGeom>
        </p:spPr>
      </p:pic>
      <p:pic>
        <p:nvPicPr>
          <p:cNvPr id="7170" name="Picture 2" descr="Slikovni rezultat za hei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58" y="1215483"/>
            <a:ext cx="16668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likovni rezultat za grimm märch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17" y="3715815"/>
            <a:ext cx="2352483" cy="25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1412" y="3844383"/>
            <a:ext cx="3029073" cy="24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9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marillenknöd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8" y="3756074"/>
            <a:ext cx="3737317" cy="27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 za schwarzwald to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65" y="555734"/>
            <a:ext cx="4042549" cy="3028010"/>
          </a:xfrm>
          <a:prstGeom prst="rect">
            <a:avLst/>
          </a:prstGeom>
        </p:spPr>
      </p:pic>
      <p:sp>
        <p:nvSpPr>
          <p:cNvPr id="6" name="AutoShape 6" descr="Slikovni rezultat za sacher tor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0" name="Picture 8" descr="http://intelligenttravel.nationalgeographic.com/files/2012/11/cafe-sacher-torte-whipped-cr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14" y="501251"/>
            <a:ext cx="4267047" cy="27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238" y="3583744"/>
            <a:ext cx="3643532" cy="27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Poznate osobe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Heidi </a:t>
            </a:r>
            <a:r>
              <a:rPr lang="hr-HR" dirty="0" err="1"/>
              <a:t>klum</a:t>
            </a:r>
            <a:endParaRPr lang="hr-HR" dirty="0"/>
          </a:p>
          <a:p>
            <a:r>
              <a:rPr lang="hr-HR" dirty="0"/>
              <a:t>Angela </a:t>
            </a:r>
            <a:r>
              <a:rPr lang="hr-HR" dirty="0" err="1"/>
              <a:t>merkel</a:t>
            </a:r>
            <a:endParaRPr lang="hr-HR" dirty="0"/>
          </a:p>
          <a:p>
            <a:r>
              <a:rPr lang="hr-HR" dirty="0"/>
              <a:t>Boris </a:t>
            </a:r>
            <a:r>
              <a:rPr lang="hr-HR" dirty="0" err="1"/>
              <a:t>Becker</a:t>
            </a:r>
            <a:endParaRPr lang="hr-HR" dirty="0"/>
          </a:p>
          <a:p>
            <a:r>
              <a:rPr lang="hr-HR" dirty="0"/>
              <a:t>Bastian </a:t>
            </a:r>
            <a:r>
              <a:rPr lang="hr-HR" dirty="0" err="1"/>
              <a:t>Schweinsteiger</a:t>
            </a:r>
            <a:endParaRPr lang="hr-HR" dirty="0"/>
          </a:p>
          <a:p>
            <a:r>
              <a:rPr lang="hr-HR" dirty="0" err="1"/>
              <a:t>Manuel</a:t>
            </a:r>
            <a:r>
              <a:rPr lang="hr-HR" dirty="0"/>
              <a:t> </a:t>
            </a:r>
            <a:r>
              <a:rPr lang="hr-HR" dirty="0" err="1"/>
              <a:t>Neuer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912" y="500575"/>
            <a:ext cx="3328026" cy="22144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96" y="500575"/>
            <a:ext cx="2192947" cy="30979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95" y="4713291"/>
            <a:ext cx="2263795" cy="1469741"/>
          </a:xfrm>
          <a:prstGeom prst="rect">
            <a:avLst/>
          </a:prstGeom>
        </p:spPr>
      </p:pic>
      <p:pic>
        <p:nvPicPr>
          <p:cNvPr id="6148" name="Picture 4" descr="http://i0.top.de/660/139660,pd_2/bastian-schweinstei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75" y="3000314"/>
            <a:ext cx="3176649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937" y="4002850"/>
            <a:ext cx="2898817" cy="21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Poznate tvrtke</a:t>
            </a:r>
          </a:p>
        </p:txBody>
      </p:sp>
      <p:pic>
        <p:nvPicPr>
          <p:cNvPr id="4" name="Picture 8" descr="Slikovni rezultat za bos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84" y="18423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47" y="2205308"/>
            <a:ext cx="1792379" cy="871804"/>
          </a:xfrm>
          <a:prstGeom prst="rect">
            <a:avLst/>
          </a:prstGeom>
        </p:spPr>
      </p:pic>
      <p:sp>
        <p:nvSpPr>
          <p:cNvPr id="6" name="AutoShape 2" descr="Slikovni rezultat za bm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369" y="1342632"/>
            <a:ext cx="2466975" cy="1847850"/>
          </a:xfrm>
          <a:prstGeom prst="rect">
            <a:avLst/>
          </a:prstGeom>
        </p:spPr>
      </p:pic>
      <p:sp>
        <p:nvSpPr>
          <p:cNvPr id="9" name="AutoShape 4" descr="Slikovni rezultat za v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510" y="1133745"/>
            <a:ext cx="2143125" cy="2143125"/>
          </a:xfrm>
          <a:prstGeom prst="rect">
            <a:avLst/>
          </a:prstGeom>
        </p:spPr>
      </p:pic>
      <p:sp>
        <p:nvSpPr>
          <p:cNvPr id="11" name="AutoShape 6" descr="Slikovni rezultat za audi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191" y="3077111"/>
            <a:ext cx="2466975" cy="1847850"/>
          </a:xfrm>
          <a:prstGeom prst="rect">
            <a:avLst/>
          </a:prstGeom>
        </p:spPr>
      </p:pic>
      <p:sp>
        <p:nvSpPr>
          <p:cNvPr id="13" name="AutoShape 8" descr="Slikovni rezultat za opel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7597" y="3301214"/>
            <a:ext cx="2638425" cy="173355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193" y="3752358"/>
            <a:ext cx="4162425" cy="1095375"/>
          </a:xfrm>
          <a:prstGeom prst="rect">
            <a:avLst/>
          </a:prstGeom>
        </p:spPr>
      </p:pic>
      <p:pic>
        <p:nvPicPr>
          <p:cNvPr id="5130" name="Picture 10" descr="Slikovni rezultat za bay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42" y="5014631"/>
            <a:ext cx="34004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04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132</Words>
  <Application>Microsoft Office PowerPoint</Application>
  <PresentationFormat>Široki zaslon</PresentationFormat>
  <Paragraphs>26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Njemački jezik</vt:lpstr>
      <vt:lpstr>Pozivamo vas na upis na Njemački jezik</vt:lpstr>
      <vt:lpstr>PowerPoint prezentacija</vt:lpstr>
      <vt:lpstr>Njemački jezik</vt:lpstr>
      <vt:lpstr>Što sve dolazi iz njemačkog govornog područja?</vt:lpstr>
      <vt:lpstr>PowerPoint prezentacija</vt:lpstr>
      <vt:lpstr>PowerPoint prezentacija</vt:lpstr>
      <vt:lpstr>Poznate osobe</vt:lpstr>
      <vt:lpstr>Poznate tvrtke</vt:lpstr>
      <vt:lpstr>PowerPoint prezentacija</vt:lpstr>
      <vt:lpstr>Učimo, pjevamo, igramo se!</vt:lpstr>
      <vt:lpstr>Udžbenik i CD, radna bilježnica, mala bilježnica i rječnik za pisanje riječi</vt:lpstr>
      <vt:lpstr>Ne zaboravite!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Njemački jezik</dc:title>
  <dc:creator>Korisnik</dc:creator>
  <cp:lastModifiedBy>Korisnik</cp:lastModifiedBy>
  <cp:revision>42</cp:revision>
  <dcterms:created xsi:type="dcterms:W3CDTF">2016-05-28T10:27:21Z</dcterms:created>
  <dcterms:modified xsi:type="dcterms:W3CDTF">2016-05-28T22:26:56Z</dcterms:modified>
</cp:coreProperties>
</file>