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487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465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8710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384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864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273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90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1646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647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86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500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FBD65-F4FE-4946-9F82-E2D93E207BC2}" type="datetimeFigureOut">
              <a:rPr lang="hr-HR" smtClean="0"/>
              <a:t>2.2.2019.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230E4-F0C0-40F7-87E6-271EEA13C60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460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faportal.hr/phocadownload/osnovna_skola/5_razred/geografija/kvizovi/geo_5_kviz/kviz2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Kontinenti i oceani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5245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Koji se kontinenti mogu vidjeti na južnoj polutki? </a:t>
            </a:r>
            <a:r>
              <a:rPr lang="hr-HR" sz="2400" dirty="0"/>
              <a:t>(Globus s donje strane)</a:t>
            </a:r>
          </a:p>
        </p:txBody>
      </p:sp>
      <p:pic>
        <p:nvPicPr>
          <p:cNvPr id="2050" name="Picture 2" descr="Related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66" y="1924942"/>
            <a:ext cx="4576904" cy="453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6520070" y="2014330"/>
            <a:ext cx="4250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Antarktika, Australija, Afrika, Južna Amerika</a:t>
            </a:r>
          </a:p>
        </p:txBody>
      </p:sp>
    </p:spTree>
    <p:extLst>
      <p:ext uri="{BB962C8B-B14F-4D97-AF65-F5344CB8AC3E}">
        <p14:creationId xmlns:p14="http://schemas.microsoft.com/office/powerpoint/2010/main" val="2506410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21080" y="211613"/>
            <a:ext cx="10515600" cy="1325563"/>
          </a:xfrm>
        </p:spPr>
        <p:txBody>
          <a:bodyPr/>
          <a:lstStyle/>
          <a:p>
            <a:r>
              <a:rPr lang="hr-HR" dirty="0"/>
              <a:t>Podjela na pet oceana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552" y="1267098"/>
            <a:ext cx="8881111" cy="5147981"/>
          </a:xfrm>
        </p:spPr>
      </p:pic>
    </p:spTree>
    <p:extLst>
      <p:ext uri="{BB962C8B-B14F-4D97-AF65-F5344CB8AC3E}">
        <p14:creationId xmlns:p14="http://schemas.microsoft.com/office/powerpoint/2010/main" val="121483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podjeli na pet oceana na kojim oceanima se nalaze obale Europe?</a:t>
            </a:r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05" y="1740313"/>
            <a:ext cx="7981406" cy="4987057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43594" y="4346756"/>
            <a:ext cx="10515600" cy="4995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hr-HR" dirty="0"/>
              <a:t>Na Atlantskom i Arktičkom oceanu.</a:t>
            </a:r>
          </a:p>
        </p:txBody>
      </p:sp>
    </p:spTree>
    <p:extLst>
      <p:ext uri="{BB962C8B-B14F-4D97-AF65-F5344CB8AC3E}">
        <p14:creationId xmlns:p14="http://schemas.microsoft.com/office/powerpoint/2010/main" val="170402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podjeli na pet oceana na kojim oceanima se nalaze obale </a:t>
            </a:r>
            <a:r>
              <a:rPr lang="hr-HR" b="1" dirty="0">
                <a:solidFill>
                  <a:srgbClr val="FF0000"/>
                </a:solidFill>
              </a:rPr>
              <a:t>Australije</a:t>
            </a:r>
            <a:r>
              <a:rPr lang="hr-HR" dirty="0"/>
              <a:t>?</a:t>
            </a:r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05" y="1740313"/>
            <a:ext cx="7981406" cy="4987057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43594" y="4346756"/>
            <a:ext cx="10515600" cy="4995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Na Indijskom i Tihom oceanu.</a:t>
            </a:r>
          </a:p>
        </p:txBody>
      </p:sp>
    </p:spTree>
    <p:extLst>
      <p:ext uri="{BB962C8B-B14F-4D97-AF65-F5344CB8AC3E}">
        <p14:creationId xmlns:p14="http://schemas.microsoft.com/office/powerpoint/2010/main" val="247710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Prema podjeli na pet oceana na kojim oceanima se nalaze obale </a:t>
            </a:r>
            <a:r>
              <a:rPr lang="hr-HR" b="1" dirty="0">
                <a:solidFill>
                  <a:schemeClr val="accent6"/>
                </a:solidFill>
              </a:rPr>
              <a:t>Južne Amerike</a:t>
            </a:r>
            <a:r>
              <a:rPr lang="hr-HR" dirty="0"/>
              <a:t>?</a:t>
            </a:r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05" y="1740313"/>
            <a:ext cx="7981406" cy="4987057"/>
          </a:xfrm>
          <a:prstGeom prst="rect">
            <a:avLst/>
          </a:prstGeo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43594" y="4346756"/>
            <a:ext cx="10515600" cy="499564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hr-HR" dirty="0">
                <a:solidFill>
                  <a:schemeClr val="accent6"/>
                </a:solidFill>
              </a:rPr>
              <a:t>Na Atlantskom i Tihom oceanu.</a:t>
            </a:r>
          </a:p>
        </p:txBody>
      </p:sp>
    </p:spTree>
    <p:extLst>
      <p:ext uri="{BB962C8B-B14F-4D97-AF65-F5344CB8AC3E}">
        <p14:creationId xmlns:p14="http://schemas.microsoft.com/office/powerpoint/2010/main" val="356120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Spoji sliku i naziv polutke:   </a:t>
            </a:r>
            <a:r>
              <a:rPr lang="hr-HR" dirty="0">
                <a:sym typeface="Wingdings" panose="05000000000000000000" pitchFamily="2" charset="2"/>
              </a:rPr>
              <a:t></a:t>
            </a:r>
            <a:br>
              <a:rPr lang="hr-HR" dirty="0">
                <a:sym typeface="Wingdings" panose="05000000000000000000" pitchFamily="2" charset="2"/>
              </a:rPr>
            </a:br>
            <a:r>
              <a:rPr lang="hr-HR" dirty="0">
                <a:sym typeface="Wingdings" panose="05000000000000000000" pitchFamily="2" charset="2"/>
              </a:rPr>
              <a:t>zadaci se nalaze na donjoj poveznici. </a:t>
            </a:r>
            <a:br>
              <a:rPr lang="hr-HR" dirty="0">
                <a:sym typeface="Wingdings" panose="05000000000000000000" pitchFamily="2" charset="2"/>
              </a:rPr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http://www.alfaportal.hr/phocadownload/osnovna_skola/5_razred/geografija/kvizovi/geo_5_kviz/kviz2.htm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803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Koji je najveći kontinent na Zemlji prema površini?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Azija</a:t>
            </a:r>
          </a:p>
        </p:txBody>
      </p:sp>
    </p:spTree>
    <p:extLst>
      <p:ext uri="{BB962C8B-B14F-4D97-AF65-F5344CB8AC3E}">
        <p14:creationId xmlns:p14="http://schemas.microsoft.com/office/powerpoint/2010/main" val="2084180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Koji je najveći kontinent na zapadnoj polutci?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Sjeverna Amerika</a:t>
            </a:r>
          </a:p>
        </p:txBody>
      </p:sp>
    </p:spTree>
    <p:extLst>
      <p:ext uri="{BB962C8B-B14F-4D97-AF65-F5344CB8AC3E}">
        <p14:creationId xmlns:p14="http://schemas.microsoft.com/office/powerpoint/2010/main" val="350467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Koji se kontinenti mogu vidjeti na zapadnoj polutki?</a:t>
            </a:r>
          </a:p>
        </p:txBody>
      </p:sp>
      <p:pic>
        <p:nvPicPr>
          <p:cNvPr id="1026" name="Picture 2" descr="Image result for zapadna polut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88" y="1584671"/>
            <a:ext cx="4818490" cy="498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niOkvir 3"/>
          <p:cNvSpPr txBox="1"/>
          <p:nvPr/>
        </p:nvSpPr>
        <p:spPr>
          <a:xfrm>
            <a:off x="6493565" y="2080591"/>
            <a:ext cx="4217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Sjeverna  Amerika, Južna Amerika, Europa, </a:t>
            </a:r>
          </a:p>
          <a:p>
            <a:r>
              <a:rPr lang="hr-HR" dirty="0"/>
              <a:t>Afrika i Antarktika</a:t>
            </a:r>
          </a:p>
        </p:txBody>
      </p:sp>
    </p:spTree>
    <p:extLst>
      <p:ext uri="{BB962C8B-B14F-4D97-AF65-F5344CB8AC3E}">
        <p14:creationId xmlns:p14="http://schemas.microsoft.com/office/powerpoint/2010/main" val="356574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166</Words>
  <Application>Microsoft Office PowerPoint</Application>
  <PresentationFormat>Široki zaslon</PresentationFormat>
  <Paragraphs>19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sustava Office</vt:lpstr>
      <vt:lpstr>Kontinenti i oceani</vt:lpstr>
      <vt:lpstr>Podjela na pet oceana</vt:lpstr>
      <vt:lpstr>Prema podjeli na pet oceana na kojim oceanima se nalaze obale Europe?</vt:lpstr>
      <vt:lpstr>Prema podjeli na pet oceana na kojim oceanima se nalaze obale Australije?</vt:lpstr>
      <vt:lpstr>Prema podjeli na pet oceana na kojim oceanima se nalaze obale Južne Amerike?</vt:lpstr>
      <vt:lpstr>Spoji sliku i naziv polutke:    zadaci se nalaze na donjoj poveznici.  </vt:lpstr>
      <vt:lpstr>Koji je najveći kontinent na Zemlji prema površini?</vt:lpstr>
      <vt:lpstr>Koji je najveći kontinent na zapadnoj polutci?</vt:lpstr>
      <vt:lpstr>Koji se kontinenti mogu vidjeti na zapadnoj polutki?</vt:lpstr>
      <vt:lpstr>Koji se kontinenti mogu vidjeti na južnoj polutki? (Globus s donje strane)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Oceani</dc:title>
  <dc:creator>Zbornica-lijevo</dc:creator>
  <cp:lastModifiedBy>Marina Periša</cp:lastModifiedBy>
  <cp:revision>4</cp:revision>
  <dcterms:created xsi:type="dcterms:W3CDTF">2019-02-01T17:57:23Z</dcterms:created>
  <dcterms:modified xsi:type="dcterms:W3CDTF">2019-02-02T12:09:51Z</dcterms:modified>
</cp:coreProperties>
</file>