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9" r:id="rId9"/>
    <p:sldId id="261" r:id="rId10"/>
    <p:sldId id="271" r:id="rId11"/>
    <p:sldId id="262" r:id="rId12"/>
    <p:sldId id="263" r:id="rId13"/>
    <p:sldId id="264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EC9D26-90BB-4E9D-B1C3-7B878218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C82884-6376-4288-94EA-487CF7948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7B93AB-090B-45EB-B2BD-F49245F9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7C09B2-096F-48FA-80DE-CA7FEA22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0BA4BD-BFB7-4CD2-A4E0-F55E7439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7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E1D7F-9439-4A9B-AD85-8BF75B0A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37017A-76E7-47C0-8FD4-D1A74972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0277DD-B79F-4868-AC11-800CAB55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A8ECD8-FEE6-4B89-8B32-0D397F02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6B06E8-53B6-4291-B657-53E129F4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0003EB-B755-4A33-AD04-AC262F1A6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759F06-245B-4967-9BEF-1C2B8BDE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8F849A-8056-4E8C-9CF9-31632703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948566-9341-494B-A287-4317CDCD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064C5-3033-4E2C-936F-219727DD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2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B253B-8BBE-4D6D-8BD3-82D582E3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C532AC-46F1-49B7-A837-7F008ACF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42C897-6FAE-499B-B050-7BF6D58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F0D227-3EB6-4AB0-ADF9-5715A0E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AC6418-8712-4B03-86C1-487C9698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6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C3605-7449-4B3B-BB39-26F8422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735143-2457-4721-9A88-750878D92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5D04EF-9CDC-4FC6-B00C-B7DC83B9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DB754E-5ABD-4FDB-B0E0-AC8BBCA9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76C28E-EEE2-47D8-9294-32A33FCC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2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33480-EFF4-4BAD-8586-584A7192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34836-7406-41C5-A809-A38B39B8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F4FD08-8B49-4A63-BB73-6BD1B52C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E80006-725E-4E2B-A337-94CD5A38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3A79C7-A4A4-47B9-9A32-FCAA06A0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15163-D678-4373-81B9-6206C51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1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7D861-32B2-4A97-A6A7-BC2376B5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9C753E-97C5-44BD-8A01-1E623ADA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D8FD77-B74C-484E-82A4-E2BDDDB4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A75837-1679-4796-8B9E-0C406FEC6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B219923-F91A-4127-B8D6-A684EBAC6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6058B46-B3E6-472C-B4EF-6F363C3F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9C83655-906C-4011-865B-C97D08AF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DD164CD-1C27-435A-BBE5-7E0CA256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4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72B5-FCE1-4AED-8701-06E02BB5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EAEA68-33EF-46AF-8B78-5B5D2F8F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DA3D05-9026-444E-ACE4-F57FCF71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0D6BC5F-1D01-464C-B4DE-0D2F059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4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DF8F9E-6979-4B9E-AD99-279D50ED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F06FA18-6FF6-4898-AE69-8399F910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CDF438-C6A7-4578-9928-3C7A70F0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9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FB5B2-2392-40BB-8946-A97FF049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9342D-B3A2-43F5-B3DA-CA27565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619922-A2F8-415A-B78E-7EC3FE62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7CCB39-766B-4A16-BE94-716C5D80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924298-84F7-44FF-85FB-01A99AD9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42EA4D-3A87-40B9-A222-637E252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4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5E82E-E295-4EA4-B3A7-AC23CD30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FED55D-92CF-4FA2-897D-977379526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1BF37E-E459-4B4D-BC37-61AAB599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72CF9B-7DD6-49CA-9347-B80647E3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B79CCB-F61D-42CD-B99B-FE31EAAE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4B3AD9-46B2-49E7-B85D-4122124C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B184573-0497-4B9F-B62D-C902156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0B976E-FEAC-449E-8BC4-12328B9A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3C2F66-4876-4068-A6F1-8A16B7CB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A38-BD4F-4462-A8C2-39BF381C7B77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4E1843-40B2-4B67-8139-FFA30CEE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DF4B9D-FC0E-4866-AB4F-AE2DF8CE3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2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980065CC-B073-4508-AD86-EFA4B8FB6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4056" r="44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84F775-9B38-4B98-AE72-A341D6A47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hr-HR" sz="4200" b="1"/>
              <a:t>Priprema za školsko natjecanje iz geografije 11.2.2019. </a:t>
            </a:r>
            <a:r>
              <a:rPr lang="hr-HR" sz="4200" b="1" dirty="0">
                <a:sym typeface="Wingdings" panose="05000000000000000000" pitchFamily="2" charset="2"/>
              </a:rPr>
              <a:t></a:t>
            </a:r>
            <a:endParaRPr lang="hr-HR" sz="42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DDBD3A-E576-4093-A8DE-6A0AE4C96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9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680B3-AC7E-423B-A891-5225350B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082" y="174680"/>
            <a:ext cx="3410608" cy="1325563"/>
          </a:xfrm>
        </p:spPr>
        <p:txBody>
          <a:bodyPr>
            <a:noAutofit/>
          </a:bodyPr>
          <a:lstStyle/>
          <a:p>
            <a:r>
              <a:rPr lang="hr-HR" sz="3200" dirty="0"/>
              <a:t>U kojem je mjerilu izrađena karta?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4E77DF4-29D2-4004-A3FA-B12C9357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" t="7887" r="4268" b="18057"/>
          <a:stretch/>
        </p:blipFill>
        <p:spPr>
          <a:xfrm>
            <a:off x="126125" y="174680"/>
            <a:ext cx="8071944" cy="4285704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18D7DF6C-1ED1-4EA9-8D3E-9304F3167050}"/>
              </a:ext>
            </a:extLst>
          </p:cNvPr>
          <p:cNvSpPr txBox="1">
            <a:spLocks/>
          </p:cNvSpPr>
          <p:nvPr/>
        </p:nvSpPr>
        <p:spPr>
          <a:xfrm>
            <a:off x="8521260" y="1323616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1: 900 000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1F02562-648B-4FAC-A29D-958386E088B4}"/>
              </a:ext>
            </a:extLst>
          </p:cNvPr>
          <p:cNvSpPr txBox="1">
            <a:spLocks/>
          </p:cNvSpPr>
          <p:nvPr/>
        </p:nvSpPr>
        <p:spPr>
          <a:xfrm>
            <a:off x="8387254" y="2555905"/>
            <a:ext cx="3678621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U tom mjerilu 1cm na karti predstavlja koliko centimetara u prirodi? Preračunaj u kilometre.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91678E0-D511-4F49-9B2F-9A89310AD38C}"/>
              </a:ext>
            </a:extLst>
          </p:cNvPr>
          <p:cNvSpPr txBox="1">
            <a:spLocks/>
          </p:cNvSpPr>
          <p:nvPr/>
        </p:nvSpPr>
        <p:spPr>
          <a:xfrm>
            <a:off x="8466082" y="3643722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200" dirty="0"/>
          </a:p>
          <a:p>
            <a:r>
              <a:rPr lang="hr-HR" sz="3200" b="1" dirty="0">
                <a:solidFill>
                  <a:schemeClr val="accent1"/>
                </a:solidFill>
              </a:rPr>
              <a:t>900 000 cm;  9km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7E1AB215-1FD1-410C-98D8-0BBC07B8EFCD}"/>
              </a:ext>
            </a:extLst>
          </p:cNvPr>
          <p:cNvSpPr txBox="1">
            <a:spLocks/>
          </p:cNvSpPr>
          <p:nvPr/>
        </p:nvSpPr>
        <p:spPr>
          <a:xfrm>
            <a:off x="722586" y="5011958"/>
            <a:ext cx="1097542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Pronađi na karti gradove Poreč i Pulu. Na karti su udaljeni 4 cm. Kolika je njihova udaljenost u prirodi? 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89F0697-74E6-4BF2-B64D-472E64F8D834}"/>
              </a:ext>
            </a:extLst>
          </p:cNvPr>
          <p:cNvSpPr txBox="1">
            <a:spLocks/>
          </p:cNvSpPr>
          <p:nvPr/>
        </p:nvSpPr>
        <p:spPr>
          <a:xfrm>
            <a:off x="751489" y="5892719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36 km ( 4 x9=36)</a:t>
            </a:r>
          </a:p>
        </p:txBody>
      </p:sp>
    </p:spTree>
    <p:extLst>
      <p:ext uri="{BB962C8B-B14F-4D97-AF65-F5344CB8AC3E}">
        <p14:creationId xmlns:p14="http://schemas.microsoft.com/office/powerpoint/2010/main" val="29764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43BFEF2-B066-441C-80FC-D2496BF2D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926" y="412421"/>
            <a:ext cx="9046674" cy="307586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77A0C0-0BB5-4BE5-9AE8-02E93361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926" y="3188413"/>
            <a:ext cx="10515600" cy="72269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/>
              <a:t>Koja vrsta nebeskih tijela je prikazana na crtežu?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F2BB82-B7FA-4AED-B443-34107F591079}"/>
              </a:ext>
            </a:extLst>
          </p:cNvPr>
          <p:cNvSpPr txBox="1">
            <a:spLocks/>
          </p:cNvSpPr>
          <p:nvPr/>
        </p:nvSpPr>
        <p:spPr>
          <a:xfrm>
            <a:off x="1468926" y="3916364"/>
            <a:ext cx="10515600" cy="7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zvijezda, prirodni satelit i planet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3E0BD211-F660-454D-BDB2-AA51DC555FCC}"/>
              </a:ext>
            </a:extLst>
          </p:cNvPr>
          <p:cNvSpPr txBox="1">
            <a:spLocks/>
          </p:cNvSpPr>
          <p:nvPr/>
        </p:nvSpPr>
        <p:spPr>
          <a:xfrm>
            <a:off x="1468926" y="4824251"/>
            <a:ext cx="10515600" cy="7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/>
              <a:t>Navedi imena prikazanih nebeskih tijela.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FCC9CC6-EB10-429A-91B1-7D4AF9CB8E1D}"/>
              </a:ext>
            </a:extLst>
          </p:cNvPr>
          <p:cNvSpPr txBox="1">
            <a:spLocks/>
          </p:cNvSpPr>
          <p:nvPr/>
        </p:nvSpPr>
        <p:spPr>
          <a:xfrm>
            <a:off x="1468926" y="5552202"/>
            <a:ext cx="10515600" cy="7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Sunce, Mjesec, Zemlja</a:t>
            </a:r>
          </a:p>
        </p:txBody>
      </p:sp>
    </p:spTree>
    <p:extLst>
      <p:ext uri="{BB962C8B-B14F-4D97-AF65-F5344CB8AC3E}">
        <p14:creationId xmlns:p14="http://schemas.microsoft.com/office/powerpoint/2010/main" val="13475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43BFEF2-B066-441C-80FC-D2496BF2D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926" y="412421"/>
            <a:ext cx="9046674" cy="307586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77A0C0-0BB5-4BE5-9AE8-02E93361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983353"/>
            <a:ext cx="11442192" cy="72269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/>
              <a:t>Kako se zove položaj Mjeseca (mijena) koji je prikazan na crtežu?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F2BB82-B7FA-4AED-B443-34107F591079}"/>
              </a:ext>
            </a:extLst>
          </p:cNvPr>
          <p:cNvSpPr txBox="1">
            <a:spLocks/>
          </p:cNvSpPr>
          <p:nvPr/>
        </p:nvSpPr>
        <p:spPr>
          <a:xfrm>
            <a:off x="9180786" y="2960347"/>
            <a:ext cx="10515600" cy="7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mlađak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3E0BD211-F660-454D-BDB2-AA51DC555FCC}"/>
              </a:ext>
            </a:extLst>
          </p:cNvPr>
          <p:cNvSpPr txBox="1">
            <a:spLocks/>
          </p:cNvSpPr>
          <p:nvPr/>
        </p:nvSpPr>
        <p:spPr>
          <a:xfrm>
            <a:off x="382419" y="3832466"/>
            <a:ext cx="11219688" cy="977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/>
              <a:t>U vrijeme mlađaka, kada je Mjesec između Sunca i Zemlje,  može doći do pojave koja se zove </a:t>
            </a:r>
            <a:r>
              <a:rPr lang="hr-HR" sz="2400" b="1" dirty="0"/>
              <a:t>pomrčina Sunca</a:t>
            </a:r>
            <a:r>
              <a:rPr lang="hr-HR" sz="2400" dirty="0"/>
              <a:t>. Na kojem kontinentu će na jednom dijelu biti potpuna pomrčina Sunca (crna boja)?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FCC9CC6-EB10-429A-91B1-7D4AF9CB8E1D}"/>
              </a:ext>
            </a:extLst>
          </p:cNvPr>
          <p:cNvSpPr txBox="1">
            <a:spLocks/>
          </p:cNvSpPr>
          <p:nvPr/>
        </p:nvSpPr>
        <p:spPr>
          <a:xfrm>
            <a:off x="951186" y="4948361"/>
            <a:ext cx="10515600" cy="47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U Africi.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FC971CD0-07AF-456F-8665-C79D5C00EF73}"/>
              </a:ext>
            </a:extLst>
          </p:cNvPr>
          <p:cNvSpPr txBox="1">
            <a:spLocks/>
          </p:cNvSpPr>
          <p:nvPr/>
        </p:nvSpPr>
        <p:spPr>
          <a:xfrm>
            <a:off x="374904" y="5284006"/>
            <a:ext cx="10865910" cy="7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/>
              <a:t>Na kojim kontinentima će biti djelomična pomrčina Sunca (siva boja)? 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8231FCD5-6AD0-4EE9-9F81-A06D98C171EF}"/>
              </a:ext>
            </a:extLst>
          </p:cNvPr>
          <p:cNvSpPr txBox="1">
            <a:spLocks/>
          </p:cNvSpPr>
          <p:nvPr/>
        </p:nvSpPr>
        <p:spPr>
          <a:xfrm>
            <a:off x="951186" y="5868209"/>
            <a:ext cx="10515600" cy="47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U Africi i Europi. </a:t>
            </a:r>
          </a:p>
        </p:txBody>
      </p:sp>
    </p:spTree>
    <p:extLst>
      <p:ext uri="{BB962C8B-B14F-4D97-AF65-F5344CB8AC3E}">
        <p14:creationId xmlns:p14="http://schemas.microsoft.com/office/powerpoint/2010/main" val="19195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zervirano mjesto sadržaja 4">
            <a:extLst>
              <a:ext uri="{FF2B5EF4-FFF2-40B4-BE49-F238E27FC236}">
                <a16:creationId xmlns:a16="http://schemas.microsoft.com/office/drawing/2014/main" id="{2D8BA2A6-F946-430D-9DD2-10B898D5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r="27465" b="6681"/>
          <a:stretch/>
        </p:blipFill>
        <p:spPr>
          <a:xfrm>
            <a:off x="166460" y="154735"/>
            <a:ext cx="7952782" cy="616723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13CE0EE-8221-44BE-B322-C18F9F31900C}"/>
              </a:ext>
            </a:extLst>
          </p:cNvPr>
          <p:cNvSpPr txBox="1"/>
          <p:nvPr/>
        </p:nvSpPr>
        <p:spPr>
          <a:xfrm>
            <a:off x="7993118" y="536027"/>
            <a:ext cx="332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Pogledaj crtež. Na koju paralelu Sunčeve zrake padaju okomito</a:t>
            </a:r>
            <a:r>
              <a:rPr lang="hr-HR" dirty="0"/>
              <a:t>?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6DDE5450-A220-4A41-BE28-EF1E2155BCC4}"/>
              </a:ext>
            </a:extLst>
          </p:cNvPr>
          <p:cNvSpPr txBox="1"/>
          <p:nvPr/>
        </p:nvSpPr>
        <p:spPr>
          <a:xfrm>
            <a:off x="8119242" y="1736356"/>
            <a:ext cx="33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Na sjevernu obratnicu.</a:t>
            </a:r>
            <a:endParaRPr lang="hr-HR" b="1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C8E21E3-2387-4B4C-8A96-13ECB2C4D566}"/>
              </a:ext>
            </a:extLst>
          </p:cNvPr>
          <p:cNvSpPr txBox="1"/>
          <p:nvPr/>
        </p:nvSpPr>
        <p:spPr>
          <a:xfrm>
            <a:off x="8119242" y="2272917"/>
            <a:ext cx="332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Na koji datum će biti položaj u kojem Sunčeve zrake padaju okomito na sjevernu obratnicu?</a:t>
            </a:r>
            <a:endParaRPr lang="hr-HR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3624AA5-8C47-49E1-874C-CAD3BCA52557}"/>
              </a:ext>
            </a:extLst>
          </p:cNvPr>
          <p:cNvSpPr txBox="1"/>
          <p:nvPr/>
        </p:nvSpPr>
        <p:spPr>
          <a:xfrm>
            <a:off x="8119242" y="4009809"/>
            <a:ext cx="33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21.6.</a:t>
            </a:r>
            <a:endParaRPr lang="hr-HR" b="1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56E431D6-642B-431F-B5AD-6AF400A535E1}"/>
              </a:ext>
            </a:extLst>
          </p:cNvPr>
          <p:cNvSpPr txBox="1"/>
          <p:nvPr/>
        </p:nvSpPr>
        <p:spPr>
          <a:xfrm>
            <a:off x="7993118" y="4638706"/>
            <a:ext cx="375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Koje je godišnje doba u Australiji prema prikazanom položaju Zemlje?</a:t>
            </a:r>
            <a:endParaRPr lang="hr-HR" dirty="0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6B90B63E-8F70-4339-8C49-732D691BFB0E}"/>
              </a:ext>
            </a:extLst>
          </p:cNvPr>
          <p:cNvSpPr txBox="1"/>
          <p:nvPr/>
        </p:nvSpPr>
        <p:spPr>
          <a:xfrm>
            <a:off x="7993118" y="5882778"/>
            <a:ext cx="33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Zima.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98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C8555F-A95E-42B2-AF34-100CC682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83" y="373498"/>
            <a:ext cx="5630917" cy="1325563"/>
          </a:xfrm>
        </p:spPr>
        <p:txBody>
          <a:bodyPr>
            <a:noAutofit/>
          </a:bodyPr>
          <a:lstStyle/>
          <a:p>
            <a:r>
              <a:rPr lang="hr-HR" sz="3200" dirty="0"/>
              <a:t>Gdje sunčeve zrake padaju okomito na prikazanom crtežu Zemlje?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9592F07A-DB37-49BC-886F-C45206D05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r="11368"/>
          <a:stretch/>
        </p:blipFill>
        <p:spPr>
          <a:xfrm>
            <a:off x="0" y="661307"/>
            <a:ext cx="6190592" cy="5258858"/>
          </a:xfr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B6DC6F2C-2C84-4642-9996-629421E4E148}"/>
              </a:ext>
            </a:extLst>
          </p:cNvPr>
          <p:cNvSpPr txBox="1">
            <a:spLocks/>
          </p:cNvSpPr>
          <p:nvPr/>
        </p:nvSpPr>
        <p:spPr>
          <a:xfrm>
            <a:off x="6605750" y="1743818"/>
            <a:ext cx="4540470" cy="649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Na ekvator.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68436FAB-4910-487B-9FB4-F6277AD1C16A}"/>
              </a:ext>
            </a:extLst>
          </p:cNvPr>
          <p:cNvSpPr txBox="1">
            <a:spLocks/>
          </p:cNvSpPr>
          <p:nvPr/>
        </p:nvSpPr>
        <p:spPr>
          <a:xfrm>
            <a:off x="6605750" y="2766218"/>
            <a:ext cx="5139559" cy="104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Na koja dva dana u godini će Zemlja biti u ovom položaju?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1C7B9FF0-BE78-4213-AF3E-09EC19FA9593}"/>
              </a:ext>
            </a:extLst>
          </p:cNvPr>
          <p:cNvSpPr txBox="1">
            <a:spLocks/>
          </p:cNvSpPr>
          <p:nvPr/>
        </p:nvSpPr>
        <p:spPr>
          <a:xfrm>
            <a:off x="6605750" y="3726444"/>
            <a:ext cx="4540470" cy="649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21.3. i 23.9</a:t>
            </a:r>
            <a:r>
              <a:rPr lang="hr-HR" sz="3200" dirty="0"/>
              <a:t>.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EE3A2A42-EDD7-4992-B551-44B92BBFD62F}"/>
              </a:ext>
            </a:extLst>
          </p:cNvPr>
          <p:cNvSpPr txBox="1">
            <a:spLocks/>
          </p:cNvSpPr>
          <p:nvPr/>
        </p:nvSpPr>
        <p:spPr>
          <a:xfrm>
            <a:off x="6445519" y="4430303"/>
            <a:ext cx="5630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Kako se zove položaj u kojem se nalazi Zemlja na prvi dan proljeća i prvi dan jeseni?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DB302D91-CCEB-43F2-BCFF-EC6DF29BB7CE}"/>
              </a:ext>
            </a:extLst>
          </p:cNvPr>
          <p:cNvSpPr txBox="1">
            <a:spLocks/>
          </p:cNvSpPr>
          <p:nvPr/>
        </p:nvSpPr>
        <p:spPr>
          <a:xfrm>
            <a:off x="6290441" y="5974724"/>
            <a:ext cx="5785995" cy="562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Taj položaj se naziva ravnodnevica.</a:t>
            </a:r>
          </a:p>
        </p:txBody>
      </p:sp>
    </p:spTree>
    <p:extLst>
      <p:ext uri="{BB962C8B-B14F-4D97-AF65-F5344CB8AC3E}">
        <p14:creationId xmlns:p14="http://schemas.microsoft.com/office/powerpoint/2010/main" val="31752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F80B53E-DA7E-4095-99D4-AA88006ED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2"/>
          <a:stretch/>
        </p:blipFill>
        <p:spPr>
          <a:xfrm>
            <a:off x="0" y="0"/>
            <a:ext cx="7362497" cy="6633162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63BA532-A82A-4EA7-A8E7-06707761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497" y="412422"/>
            <a:ext cx="4480033" cy="1325563"/>
          </a:xfrm>
        </p:spPr>
        <p:txBody>
          <a:bodyPr>
            <a:noAutofit/>
          </a:bodyPr>
          <a:lstStyle/>
          <a:p>
            <a:r>
              <a:rPr lang="hr-HR" sz="3200" dirty="0"/>
              <a:t>Gdje Sunčeve zrake padaju okomito?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6DB9F9C-D21B-4B9A-88D8-E12FDC475A1A}"/>
              </a:ext>
            </a:extLst>
          </p:cNvPr>
          <p:cNvSpPr txBox="1">
            <a:spLocks/>
          </p:cNvSpPr>
          <p:nvPr/>
        </p:nvSpPr>
        <p:spPr>
          <a:xfrm>
            <a:off x="7362497" y="1487625"/>
            <a:ext cx="44800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Na južnu obratnicu.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D701FCA6-280F-4BC5-962D-2A4649B5FDE4}"/>
              </a:ext>
            </a:extLst>
          </p:cNvPr>
          <p:cNvSpPr txBox="1">
            <a:spLocks/>
          </p:cNvSpPr>
          <p:nvPr/>
        </p:nvSpPr>
        <p:spPr>
          <a:xfrm>
            <a:off x="7362497" y="2562828"/>
            <a:ext cx="44800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Kada će Zemlja biti u ovom položaju? (datum)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F5AC81BD-22BB-423F-87F2-E79364EAF867}"/>
              </a:ext>
            </a:extLst>
          </p:cNvPr>
          <p:cNvSpPr txBox="1">
            <a:spLocks/>
          </p:cNvSpPr>
          <p:nvPr/>
        </p:nvSpPr>
        <p:spPr>
          <a:xfrm>
            <a:off x="7362497" y="3718589"/>
            <a:ext cx="4480033" cy="933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21.12.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8CC45EF-73CA-48E3-9BA9-96966BA41E33}"/>
              </a:ext>
            </a:extLst>
          </p:cNvPr>
          <p:cNvSpPr txBox="1">
            <a:spLocks/>
          </p:cNvSpPr>
          <p:nvPr/>
        </p:nvSpPr>
        <p:spPr>
          <a:xfrm>
            <a:off x="7362497" y="4431840"/>
            <a:ext cx="44800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Koliko će tog dana trajati noć u Hrvatskoj?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97E31075-D881-4CB9-980C-FD6DECC035FC}"/>
              </a:ext>
            </a:extLst>
          </p:cNvPr>
          <p:cNvSpPr txBox="1">
            <a:spLocks/>
          </p:cNvSpPr>
          <p:nvPr/>
        </p:nvSpPr>
        <p:spPr>
          <a:xfrm>
            <a:off x="7362497" y="5370375"/>
            <a:ext cx="44800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16 sati.</a:t>
            </a:r>
          </a:p>
        </p:txBody>
      </p:sp>
    </p:spTree>
    <p:extLst>
      <p:ext uri="{BB962C8B-B14F-4D97-AF65-F5344CB8AC3E}">
        <p14:creationId xmlns:p14="http://schemas.microsoft.com/office/powerpoint/2010/main" val="1461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A60D22E-15A1-4CBB-9582-A6C09940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567" y="2785330"/>
            <a:ext cx="4977976" cy="14559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21.3.  / </a:t>
            </a:r>
            <a:r>
              <a:rPr lang="en-US" sz="4000" dirty="0" err="1">
                <a:solidFill>
                  <a:srgbClr val="000000"/>
                </a:solidFill>
              </a:rPr>
              <a:t>ekvator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Rezervirano mjesto sadržaja 3">
            <a:extLst>
              <a:ext uri="{FF2B5EF4-FFF2-40B4-BE49-F238E27FC236}">
                <a16:creationId xmlns:a16="http://schemas.microsoft.com/office/drawing/2014/main" id="{A9E1D508-7BEC-4C18-A983-42799DC7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65" y="397570"/>
            <a:ext cx="11419576" cy="1455996"/>
          </a:xfrm>
          <a:prstGeom prst="rect">
            <a:avLst/>
          </a:prstGeom>
        </p:spPr>
      </p:pic>
      <p:sp>
        <p:nvSpPr>
          <p:cNvPr id="52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1FCF85D-B3EE-4016-AB6F-4D7787926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8" y="2117322"/>
            <a:ext cx="5343618" cy="3553505"/>
          </a:xfrm>
          <a:prstGeom prst="rect">
            <a:avLst/>
          </a:prstGeom>
        </p:spPr>
      </p:pic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300DC788-3073-404E-8D23-759239FC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965" y="2031538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49755A-7399-4036-B627-31F53D41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9515" y="5252316"/>
            <a:ext cx="10765410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 istočno</a:t>
            </a:r>
            <a:b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46 sjeverno</a:t>
            </a:r>
            <a:b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sjevernom umjerenom 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C2C746F-208D-4E9C-804C-04D9A41AE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41" y="398415"/>
            <a:ext cx="9850711" cy="26104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957F1A-00F2-4F14-BC3B-CD691A3ED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72" y="2615184"/>
            <a:ext cx="4457818" cy="42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89AB34-7E9D-4E86-8A74-779A2AE8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1222" y="4459093"/>
            <a:ext cx="10765410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dirty="0">
                <a:solidFill>
                  <a:srgbClr val="FFFFFF"/>
                </a:solidFill>
              </a:rPr>
              <a:t>s</a:t>
            </a: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jevernu obratnicu</a:t>
            </a:r>
            <a:b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23 i pol (23,5)    sjeveru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D9BD097-1664-4DC0-BB8A-B7C143DEF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1412104"/>
            <a:ext cx="10901471" cy="25073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D05687-2D9A-4492-8B05-3B22915B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131" y="3582543"/>
            <a:ext cx="5830869" cy="343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CA29E5-34ED-4636-8D96-B74ACE7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26" y="4889365"/>
            <a:ext cx="4126919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hr-HR" sz="3300" dirty="0">
                <a:solidFill>
                  <a:srgbClr val="262626"/>
                </a:solidFill>
              </a:rPr>
              <a:t>Sredozemno</a:t>
            </a:r>
            <a:br>
              <a:rPr lang="hr-HR" sz="3300" dirty="0">
                <a:solidFill>
                  <a:srgbClr val="262626"/>
                </a:solidFill>
              </a:rPr>
            </a:br>
            <a:r>
              <a:rPr lang="hr-HR" sz="3300" dirty="0">
                <a:solidFill>
                  <a:srgbClr val="262626"/>
                </a:solidFill>
              </a:rPr>
              <a:t>Atlantski</a:t>
            </a:r>
          </a:p>
        </p:txBody>
      </p:sp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3E3A11D6-8A2F-4E78-BE69-E674EA6B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65" y="1160982"/>
            <a:ext cx="10801245" cy="172819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D10317-4889-40E1-B67F-F43478AD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700" y="4889365"/>
            <a:ext cx="6070600" cy="1351423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50830C-9784-40C5-86C7-0B3EC68B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94" y="3316744"/>
            <a:ext cx="7606632" cy="35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FFAC7D-84F4-4513-838F-8AB87850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380" y="4889365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hr-HR" sz="3600" dirty="0">
                <a:solidFill>
                  <a:srgbClr val="262626"/>
                </a:solidFill>
              </a:rPr>
              <a:t>Australija</a:t>
            </a:r>
            <a:br>
              <a:rPr lang="hr-HR" sz="3600" dirty="0">
                <a:solidFill>
                  <a:srgbClr val="262626"/>
                </a:solidFill>
              </a:rPr>
            </a:br>
            <a:r>
              <a:rPr lang="hr-HR" sz="3600" dirty="0">
                <a:solidFill>
                  <a:srgbClr val="262626"/>
                </a:solidFill>
              </a:rPr>
              <a:t>Azija</a:t>
            </a:r>
          </a:p>
        </p:txBody>
      </p:sp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9A709912-FEE9-4490-8EB8-CB703FC6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5" y="1258521"/>
            <a:ext cx="11632835" cy="17581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2BED71-7A16-47F1-A648-CE55CF94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10" y="2985741"/>
            <a:ext cx="6070600" cy="1351423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D7AEDA-AA18-43C7-A755-DD8D706A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242816"/>
            <a:ext cx="8783830" cy="2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hr-HR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(makni 5 nula iz broja koji pokazuje koliko je puta umanjena površina</a:t>
            </a:r>
            <a:r>
              <a:rPr lang="hr-HR" sz="2000" dirty="0">
                <a:solidFill>
                  <a:srgbClr val="FFFFFF"/>
                </a:solidFill>
              </a:rPr>
              <a:t>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 )</a:t>
            </a:r>
            <a:b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hr-HR" sz="3200" dirty="0">
                <a:solidFill>
                  <a:srgbClr val="FFFFFF"/>
                </a:solidFill>
                <a:sym typeface="Wingdings" panose="05000000000000000000" pitchFamily="2" charset="2"/>
              </a:rPr>
              <a:t>175 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( 25x7)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Rezervirano mjesto sadržaja 3">
            <a:extLst>
              <a:ext uri="{FF2B5EF4-FFF2-40B4-BE49-F238E27FC236}">
                <a16:creationId xmlns:a16="http://schemas.microsoft.com/office/drawing/2014/main" id="{E10DE93E-895D-412A-B0D5-BDA495CC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60" y="643464"/>
            <a:ext cx="10306049" cy="327597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AE8D2FC-4EBB-4897-B346-C89E2EDD6C63}"/>
              </a:ext>
            </a:extLst>
          </p:cNvPr>
          <p:cNvSpPr txBox="1"/>
          <p:nvPr/>
        </p:nvSpPr>
        <p:spPr>
          <a:xfrm>
            <a:off x="7498081" y="2060448"/>
            <a:ext cx="27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Računaj u bilježnici ili na listu papira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0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52F3F-C9E7-4A88-BFB4-C4C1C915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31" y="1659102"/>
            <a:ext cx="10515600" cy="990710"/>
          </a:xfrm>
        </p:spPr>
        <p:txBody>
          <a:bodyPr>
            <a:normAutofit/>
          </a:bodyPr>
          <a:lstStyle/>
          <a:p>
            <a:r>
              <a:rPr lang="hr-HR" sz="3600" dirty="0"/>
              <a:t>d) 510 000 000km</a:t>
            </a:r>
            <a:r>
              <a:rPr lang="hr-HR" sz="3600" baseline="30000" dirty="0"/>
              <a:t>2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82E7A8F-CD37-4238-8F99-CC5E8FAE8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86" y="457419"/>
            <a:ext cx="10314436" cy="12114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76A069A-8411-44B8-A7DA-D2580652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6" y="2698963"/>
            <a:ext cx="9101175" cy="1606878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06F23779-D4F2-4D15-B60F-A2777EAC860D}"/>
              </a:ext>
            </a:extLst>
          </p:cNvPr>
          <p:cNvSpPr txBox="1">
            <a:spLocks/>
          </p:cNvSpPr>
          <p:nvPr/>
        </p:nvSpPr>
        <p:spPr>
          <a:xfrm>
            <a:off x="810763" y="4444233"/>
            <a:ext cx="10515600" cy="990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a) i c)   Mars i Saturn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0C4170B-20B4-43A2-86B1-EE941967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53" b="16789"/>
          <a:stretch/>
        </p:blipFill>
        <p:spPr>
          <a:xfrm>
            <a:off x="4943988" y="4472879"/>
            <a:ext cx="6796908" cy="21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F273B-6B7A-4141-8B6B-C22CC9D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4" y="2191406"/>
            <a:ext cx="10515600" cy="1325563"/>
          </a:xfrm>
        </p:spPr>
        <p:txBody>
          <a:bodyPr/>
          <a:lstStyle/>
          <a:p>
            <a:r>
              <a:rPr lang="hr-HR" dirty="0"/>
              <a:t>b) i e)    političke i gospodarske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B42CBA3-1AE6-4385-B01E-98D795D2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6" y="589755"/>
            <a:ext cx="11420468" cy="16016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2728B0C-5627-46B4-BBD5-32E6BF16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4" y="3516968"/>
            <a:ext cx="13073794" cy="1370341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9A17B1DB-3BAA-474A-B321-DFF53A3114D7}"/>
              </a:ext>
            </a:extLst>
          </p:cNvPr>
          <p:cNvSpPr txBox="1">
            <a:spLocks/>
          </p:cNvSpPr>
          <p:nvPr/>
        </p:nvSpPr>
        <p:spPr>
          <a:xfrm>
            <a:off x="507124" y="4824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izobate                              izohipse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EB82715-19FF-4E65-8BDB-95130075C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2"/>
          <a:stretch/>
        </p:blipFill>
        <p:spPr>
          <a:xfrm>
            <a:off x="8237481" y="4887309"/>
            <a:ext cx="1568669" cy="201447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F478472-C349-4CD0-94A9-A3674EA467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381" t="50727" r="14642" b="15403"/>
          <a:stretch/>
        </p:blipFill>
        <p:spPr>
          <a:xfrm>
            <a:off x="2385850" y="4988007"/>
            <a:ext cx="2330131" cy="18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11342-ED95-4E85-BC5E-6C6C415D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43" y="2103437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b) 12 sati </a:t>
            </a:r>
            <a:r>
              <a:rPr lang="hr-HR" sz="2800" dirty="0"/>
              <a:t>( na prvi dan proljeća i na prvi dan jeseni na cijeloj Zemlji dan i noć traju jednako, po 12 sati )</a:t>
            </a:r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3641921-CA68-47DA-80F3-1D2D09AB9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543" y="631415"/>
            <a:ext cx="740105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Široki zaslon</PresentationFormat>
  <Paragraphs>48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Tema sustava Office</vt:lpstr>
      <vt:lpstr>Priprema za školsko natjecanje iz geografije 11.2.2019. </vt:lpstr>
      <vt:lpstr>16 istočno 46 sjeverno sjevernom umjerenom </vt:lpstr>
      <vt:lpstr>sjevernu obratnicu 23 i pol (23,5)    sjeveru</vt:lpstr>
      <vt:lpstr>Sredozemno Atlantski</vt:lpstr>
      <vt:lpstr>Australija Azija</vt:lpstr>
      <vt:lpstr>25  (makni 5 nula iz broja koji pokazuje koliko je puta umanjena površina  ) 175  ( 25x7) </vt:lpstr>
      <vt:lpstr>d) 510 000 000km2</vt:lpstr>
      <vt:lpstr>b) i e)    političke i gospodarske</vt:lpstr>
      <vt:lpstr>b) 12 sati ( na prvi dan proljeća i na prvi dan jeseni na cijeloj Zemlji dan i noć traju jednako, po 12 sati )</vt:lpstr>
      <vt:lpstr>U kojem je mjerilu izrađena karta?</vt:lpstr>
      <vt:lpstr>Koja vrsta nebeskih tijela je prikazana na crtežu?</vt:lpstr>
      <vt:lpstr>Kako se zove položaj Mjeseca (mijena) koji je prikazan na crtežu?</vt:lpstr>
      <vt:lpstr>PowerPoint prezentacija</vt:lpstr>
      <vt:lpstr>Gdje sunčeve zrake padaju okomito na prikazanom crtežu Zemlje?</vt:lpstr>
      <vt:lpstr>Gdje Sunčeve zrake padaju okomito?</vt:lpstr>
      <vt:lpstr>21.3.  / ekvator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školsko natjecanje iz geografije 11.2.2019. </dc:title>
  <dc:creator>Marina Periša</dc:creator>
  <cp:lastModifiedBy>Marina Periša</cp:lastModifiedBy>
  <cp:revision>1</cp:revision>
  <dcterms:created xsi:type="dcterms:W3CDTF">2019-02-09T12:13:44Z</dcterms:created>
  <dcterms:modified xsi:type="dcterms:W3CDTF">2019-02-09T12:14:35Z</dcterms:modified>
</cp:coreProperties>
</file>