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ilica.net/odabir-vjezbe/geografija/geografija-5-r-os/brojcano-mjerilo-zadatci-za-izracunavanje-5-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30F9-C4C0-4D11-BB50-765253E4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5" b="47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93A61E-73B3-472F-AB41-0694605E1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hr-HR" sz="2600" dirty="0"/>
              <a:t>Priprema za natjecanje iz geografije (3)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87DEAA-AC6C-4145-B8F1-779AE6E12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hr-HR" sz="1700" dirty="0"/>
              <a:t>Peti razred </a:t>
            </a:r>
            <a:r>
              <a:rPr lang="hr-HR" sz="1700" dirty="0">
                <a:sym typeface="Wingdings" panose="05000000000000000000" pitchFamily="2" charset="2"/>
              </a:rPr>
              <a:t></a:t>
            </a:r>
            <a:endParaRPr lang="hr-HR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8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9203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Koja </a:t>
            </a:r>
            <a:r>
              <a:rPr lang="en-US" sz="3600" dirty="0" err="1"/>
              <a:t>polutka</a:t>
            </a:r>
            <a:r>
              <a:rPr lang="en-US" sz="3600" dirty="0"/>
              <a:t> je </a:t>
            </a:r>
            <a:r>
              <a:rPr lang="en-US" sz="3600" dirty="0" err="1"/>
              <a:t>označena</a:t>
            </a:r>
            <a:r>
              <a:rPr lang="en-US" sz="3600" dirty="0"/>
              <a:t> </a:t>
            </a:r>
            <a:r>
              <a:rPr lang="en-US" sz="3600" dirty="0" err="1"/>
              <a:t>žutom</a:t>
            </a:r>
            <a:r>
              <a:rPr lang="en-US" sz="3600" dirty="0"/>
              <a:t> </a:t>
            </a:r>
            <a:r>
              <a:rPr lang="en-US" sz="3600" dirty="0" err="1"/>
              <a:t>bojom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karti</a:t>
            </a:r>
            <a:r>
              <a:rPr lang="en-US" sz="3600" dirty="0"/>
              <a:t> </a:t>
            </a:r>
            <a:r>
              <a:rPr lang="en-US" sz="3600" dirty="0" err="1"/>
              <a:t>svijeta</a:t>
            </a:r>
            <a:r>
              <a:rPr lang="en-US" sz="3600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Sjeverna polutka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Slikovni rezultat za Zemljine polutke">
            <a:extLst>
              <a:ext uri="{FF2B5EF4-FFF2-40B4-BE49-F238E27FC236}">
                <a16:creationId xmlns:a16="http://schemas.microsoft.com/office/drawing/2014/main" id="{86538142-1E62-4384-9828-F1D80017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00" y="1339702"/>
            <a:ext cx="6558911" cy="37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8" y="992030"/>
            <a:ext cx="423982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dirty="0"/>
              <a:t>Koji kontinenti se </a:t>
            </a:r>
            <a:r>
              <a:rPr lang="hr-HR" sz="3600" b="1" dirty="0"/>
              <a:t>cijelom</a:t>
            </a:r>
            <a:r>
              <a:rPr lang="hr-HR" sz="3600" dirty="0"/>
              <a:t> površinom nalaze  na sjevernoj polutki?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Sjeverna Amerika i Europa.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Slikovni rezultat za Zemljine polutke">
            <a:extLst>
              <a:ext uri="{FF2B5EF4-FFF2-40B4-BE49-F238E27FC236}">
                <a16:creationId xmlns:a16="http://schemas.microsoft.com/office/drawing/2014/main" id="{86538142-1E62-4384-9828-F1D80017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00" y="1754372"/>
            <a:ext cx="6558911" cy="33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D4C2D2-3956-449A-B651-2E4A8ED1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548640"/>
            <a:ext cx="11174818" cy="1179576"/>
          </a:xfrm>
        </p:spPr>
        <p:txBody>
          <a:bodyPr>
            <a:normAutofit/>
          </a:bodyPr>
          <a:lstStyle/>
          <a:p>
            <a:r>
              <a:rPr lang="hr-HR" sz="3200" dirty="0"/>
              <a:t>Koji meridijani dijele Zemlju na zapadnu i istočnu polutku?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42769B-322A-4F5A-8842-7360FCAD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35764"/>
            <a:ext cx="10168128" cy="669213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4"/>
                </a:solidFill>
              </a:rPr>
              <a:t>0°  (početni meridijan) i 180°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DB026B-0A38-4308-A3F7-471758DE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85" y="2852284"/>
            <a:ext cx="3482340" cy="38029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2A7D1F-770D-4352-A9E0-F2D2B8210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66" y="2772765"/>
            <a:ext cx="4328951" cy="38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9203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Koja </a:t>
            </a:r>
            <a:r>
              <a:rPr lang="en-US" sz="3600" dirty="0" err="1"/>
              <a:t>polutka</a:t>
            </a:r>
            <a:r>
              <a:rPr lang="en-US" sz="3600" dirty="0"/>
              <a:t> je </a:t>
            </a:r>
            <a:r>
              <a:rPr lang="en-US" sz="3600" dirty="0" err="1"/>
              <a:t>označena</a:t>
            </a:r>
            <a:r>
              <a:rPr lang="en-US" sz="3600" dirty="0"/>
              <a:t> </a:t>
            </a:r>
            <a:r>
              <a:rPr lang="en-US" sz="3600" dirty="0" err="1"/>
              <a:t>žutom</a:t>
            </a:r>
            <a:r>
              <a:rPr lang="en-US" sz="3600" dirty="0"/>
              <a:t> </a:t>
            </a:r>
            <a:r>
              <a:rPr lang="en-US" sz="3600" dirty="0" err="1"/>
              <a:t>bojom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karti</a:t>
            </a:r>
            <a:r>
              <a:rPr lang="en-US" sz="3600" dirty="0"/>
              <a:t> </a:t>
            </a:r>
            <a:r>
              <a:rPr lang="en-US" sz="3600" dirty="0" err="1"/>
              <a:t>svijeta</a:t>
            </a:r>
            <a:r>
              <a:rPr lang="en-US" sz="3600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Istočna polutka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Slikovni rezultat za Zemljine polutke">
            <a:extLst>
              <a:ext uri="{FF2B5EF4-FFF2-40B4-BE49-F238E27FC236}">
                <a16:creationId xmlns:a16="http://schemas.microsoft.com/office/drawing/2014/main" id="{4331D43F-0FEF-4FA2-8EB9-CB74DFF5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82" y="1339702"/>
            <a:ext cx="6820289" cy="36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3" y="-172235"/>
            <a:ext cx="4292990" cy="3601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dirty="0"/>
              <a:t>Koji kontinenti se </a:t>
            </a:r>
            <a:r>
              <a:rPr lang="hr-HR" sz="3600" b="1" dirty="0"/>
              <a:t>cijelom</a:t>
            </a:r>
            <a:r>
              <a:rPr lang="hr-HR" sz="3600" dirty="0"/>
              <a:t> površinom nalaze  na istočnoj polutki?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19" y="362891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Australija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Slikovni rezultat za Zemljine polutke">
            <a:extLst>
              <a:ext uri="{FF2B5EF4-FFF2-40B4-BE49-F238E27FC236}">
                <a16:creationId xmlns:a16="http://schemas.microsoft.com/office/drawing/2014/main" id="{4331D43F-0FEF-4FA2-8EB9-CB74DFF5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4" y="992029"/>
            <a:ext cx="6947584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9203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Koja </a:t>
            </a:r>
            <a:r>
              <a:rPr lang="en-US" sz="3600" dirty="0" err="1"/>
              <a:t>polutka</a:t>
            </a:r>
            <a:r>
              <a:rPr lang="en-US" sz="3600" dirty="0"/>
              <a:t> je </a:t>
            </a:r>
            <a:r>
              <a:rPr lang="en-US" sz="3600" dirty="0" err="1"/>
              <a:t>označena</a:t>
            </a:r>
            <a:r>
              <a:rPr lang="en-US" sz="3600" dirty="0"/>
              <a:t> </a:t>
            </a:r>
            <a:r>
              <a:rPr lang="en-US" sz="3600" dirty="0" err="1"/>
              <a:t>žutom</a:t>
            </a:r>
            <a:r>
              <a:rPr lang="en-US" sz="3600" dirty="0"/>
              <a:t> </a:t>
            </a:r>
            <a:r>
              <a:rPr lang="en-US" sz="3600" dirty="0" err="1"/>
              <a:t>bojom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karti</a:t>
            </a:r>
            <a:r>
              <a:rPr lang="en-US" sz="3600" dirty="0"/>
              <a:t> </a:t>
            </a:r>
            <a:r>
              <a:rPr lang="en-US" sz="3600" dirty="0" err="1"/>
              <a:t>svijeta</a:t>
            </a:r>
            <a:r>
              <a:rPr lang="en-US" sz="3600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Zapadna polutka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4098" name="Picture 2" descr="Slikovni rezultat za Zemljine polutke">
            <a:extLst>
              <a:ext uri="{FF2B5EF4-FFF2-40B4-BE49-F238E27FC236}">
                <a16:creationId xmlns:a16="http://schemas.microsoft.com/office/drawing/2014/main" id="{F549E206-8AAE-436B-9C6C-10EF299B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01" y="1423685"/>
            <a:ext cx="6796170" cy="33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8" y="992030"/>
            <a:ext cx="420792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dirty="0"/>
              <a:t>Koji kontinenti se </a:t>
            </a:r>
            <a:r>
              <a:rPr lang="hr-HR" sz="3600" b="1" dirty="0"/>
              <a:t>cijelom</a:t>
            </a:r>
            <a:r>
              <a:rPr lang="hr-HR" sz="3600" dirty="0"/>
              <a:t> površinom nalaze  na zapadnoj polutki?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475323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Sjeverna Amerika i Južna Amerika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4098" name="Picture 2" descr="Slikovni rezultat za Zemljine polutke">
            <a:extLst>
              <a:ext uri="{FF2B5EF4-FFF2-40B4-BE49-F238E27FC236}">
                <a16:creationId xmlns:a16="http://schemas.microsoft.com/office/drawing/2014/main" id="{F549E206-8AAE-436B-9C6C-10EF299B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01" y="1184696"/>
            <a:ext cx="6796170" cy="33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B1C979-876F-4E8D-B5D2-3309CA41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kojim Zemljinim polutkama se nalazi Azija?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C7E26F-BB42-41EC-8DFA-ED44C426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115" y="3072543"/>
            <a:ext cx="1390314" cy="1179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4"/>
                </a:solidFill>
              </a:rPr>
              <a:t>sjevernoj</a:t>
            </a:r>
          </a:p>
          <a:p>
            <a:pPr marL="0" indent="0">
              <a:buNone/>
            </a:pPr>
            <a:endParaRPr lang="hr-HR" sz="18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4"/>
                </a:solidFill>
              </a:rPr>
              <a:t> južnoj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accent4"/>
                </a:solidFill>
              </a:rPr>
              <a:t> </a:t>
            </a:r>
            <a:endParaRPr lang="hr-HR" sz="1200" b="1" dirty="0">
              <a:solidFill>
                <a:schemeClr val="accent4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25DAA6-F767-43A9-B819-DEA5F0DF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67" y="1969347"/>
            <a:ext cx="7584747" cy="4527146"/>
          </a:xfrm>
          <a:prstGeom prst="rect">
            <a:avLst/>
          </a:prstGeom>
        </p:spPr>
      </p:pic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5F582F97-E431-4B49-8A30-8A06E27306A7}"/>
              </a:ext>
            </a:extLst>
          </p:cNvPr>
          <p:cNvSpPr/>
          <p:nvPr/>
        </p:nvSpPr>
        <p:spPr>
          <a:xfrm>
            <a:off x="8387311" y="3278670"/>
            <a:ext cx="1614703" cy="30066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2467E065-9737-4660-A20E-62194394506D}"/>
              </a:ext>
            </a:extLst>
          </p:cNvPr>
          <p:cNvSpPr/>
          <p:nvPr/>
        </p:nvSpPr>
        <p:spPr>
          <a:xfrm>
            <a:off x="8215532" y="4237497"/>
            <a:ext cx="1958260" cy="26314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AFD2B1-6CC3-4CE4-9BA6-846F90EC1563}"/>
              </a:ext>
            </a:extLst>
          </p:cNvPr>
          <p:cNvSpPr txBox="1">
            <a:spLocks/>
          </p:cNvSpPr>
          <p:nvPr/>
        </p:nvSpPr>
        <p:spPr>
          <a:xfrm>
            <a:off x="3806457" y="1735407"/>
            <a:ext cx="4944138" cy="103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b="1" dirty="0">
                <a:solidFill>
                  <a:schemeClr val="accent4"/>
                </a:solidFill>
              </a:rPr>
              <a:t>zapadnoj                                      istočnoj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b="1" dirty="0">
                <a:solidFill>
                  <a:schemeClr val="accent4"/>
                </a:solidFill>
              </a:rPr>
              <a:t> </a:t>
            </a:r>
            <a:endParaRPr lang="hr-HR" sz="1200" b="1" dirty="0">
              <a:solidFill>
                <a:schemeClr val="accent4"/>
              </a:solidFill>
            </a:endParaRPr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3B3F5604-7731-4A19-A901-2C05B9232B2E}"/>
              </a:ext>
            </a:extLst>
          </p:cNvPr>
          <p:cNvSpPr/>
          <p:nvPr/>
        </p:nvSpPr>
        <p:spPr>
          <a:xfrm rot="16200000">
            <a:off x="7072107" y="2539142"/>
            <a:ext cx="1032515" cy="30066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ulijevo 8">
            <a:extLst>
              <a:ext uri="{FF2B5EF4-FFF2-40B4-BE49-F238E27FC236}">
                <a16:creationId xmlns:a16="http://schemas.microsoft.com/office/drawing/2014/main" id="{FD3A2F9F-8F20-4FB8-B94C-2FB70013F277}"/>
              </a:ext>
            </a:extLst>
          </p:cNvPr>
          <p:cNvSpPr/>
          <p:nvPr/>
        </p:nvSpPr>
        <p:spPr>
          <a:xfrm rot="16988855">
            <a:off x="3509823" y="2360090"/>
            <a:ext cx="830441" cy="19063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6E0217A-1D20-4757-8EDF-6B10828E1045}"/>
              </a:ext>
            </a:extLst>
          </p:cNvPr>
          <p:cNvSpPr txBox="1"/>
          <p:nvPr/>
        </p:nvSpPr>
        <p:spPr>
          <a:xfrm>
            <a:off x="893135" y="2349795"/>
            <a:ext cx="1541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/>
                </a:solidFill>
              </a:rPr>
              <a:t>Mali dio Azije se nalazi i na</a:t>
            </a:r>
          </a:p>
          <a:p>
            <a:r>
              <a:rPr lang="hr-HR" dirty="0">
                <a:solidFill>
                  <a:schemeClr val="accent4"/>
                </a:solidFill>
              </a:rPr>
              <a:t>zapadnoj polutki.</a:t>
            </a:r>
          </a:p>
        </p:txBody>
      </p:sp>
    </p:spTree>
    <p:extLst>
      <p:ext uri="{BB962C8B-B14F-4D97-AF65-F5344CB8AC3E}">
        <p14:creationId xmlns:p14="http://schemas.microsoft.com/office/powerpoint/2010/main" val="36077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77917-81F5-421D-A897-508911FF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5" y="289135"/>
            <a:ext cx="10481859" cy="1179576"/>
          </a:xfrm>
        </p:spPr>
        <p:txBody>
          <a:bodyPr>
            <a:normAutofit fontScale="90000"/>
          </a:bodyPr>
          <a:lstStyle/>
          <a:p>
            <a:r>
              <a:rPr lang="hr-HR" dirty="0"/>
              <a:t>U mjerilu </a:t>
            </a:r>
            <a:r>
              <a:rPr lang="hr-HR" b="1" dirty="0"/>
              <a:t>1: 1 000 000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 km u prirodi.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1D8046E-A239-411D-BA57-54E4B8BED4B4}"/>
              </a:ext>
            </a:extLst>
          </p:cNvPr>
          <p:cNvSpPr txBox="1">
            <a:spLocks/>
          </p:cNvSpPr>
          <p:nvPr/>
        </p:nvSpPr>
        <p:spPr>
          <a:xfrm>
            <a:off x="1011936" y="20631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1:1000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 m u prirodi.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E8B0762-CFB2-4857-94FD-9A27F8888D13}"/>
              </a:ext>
            </a:extLst>
          </p:cNvPr>
          <p:cNvSpPr txBox="1">
            <a:spLocks/>
          </p:cNvSpPr>
          <p:nvPr/>
        </p:nvSpPr>
        <p:spPr>
          <a:xfrm>
            <a:off x="1011936" y="3825452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 50 000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_______u prirodi.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CCAD0AA1-6E42-4001-8BCF-3E18A526BD5E}"/>
              </a:ext>
            </a:extLst>
          </p:cNvPr>
          <p:cNvSpPr txBox="1">
            <a:spLocks/>
          </p:cNvSpPr>
          <p:nvPr/>
        </p:nvSpPr>
        <p:spPr>
          <a:xfrm>
            <a:off x="1115567" y="5252484"/>
            <a:ext cx="10558981" cy="132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 1 500 000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_________u prirodi.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E8E0564-9672-480F-850F-2535D60EE7B0}"/>
              </a:ext>
            </a:extLst>
          </p:cNvPr>
          <p:cNvSpPr txBox="1"/>
          <p:nvPr/>
        </p:nvSpPr>
        <p:spPr>
          <a:xfrm>
            <a:off x="1382232" y="777487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8970346-5239-4BB5-B868-BE98C8AE1BC9}"/>
              </a:ext>
            </a:extLst>
          </p:cNvPr>
          <p:cNvSpPr txBox="1"/>
          <p:nvPr/>
        </p:nvSpPr>
        <p:spPr>
          <a:xfrm>
            <a:off x="1382231" y="2564606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CBF6158-3692-4231-86CF-57521200248D}"/>
              </a:ext>
            </a:extLst>
          </p:cNvPr>
          <p:cNvSpPr txBox="1"/>
          <p:nvPr/>
        </p:nvSpPr>
        <p:spPr>
          <a:xfrm>
            <a:off x="1115568" y="428823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500 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97E1EFE-BA56-4D7F-A0AD-03536C386621}"/>
              </a:ext>
            </a:extLst>
          </p:cNvPr>
          <p:cNvSpPr txBox="1"/>
          <p:nvPr/>
        </p:nvSpPr>
        <p:spPr>
          <a:xfrm>
            <a:off x="1358346" y="5837474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15 km</a:t>
            </a:r>
          </a:p>
        </p:txBody>
      </p:sp>
    </p:spTree>
    <p:extLst>
      <p:ext uri="{BB962C8B-B14F-4D97-AF65-F5344CB8AC3E}">
        <p14:creationId xmlns:p14="http://schemas.microsoft.com/office/powerpoint/2010/main" val="38946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EAFDA-3B4E-42E3-9F62-AC18DB0A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Riješi zadatke (klikni na poveznicu).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19053B-35C4-4E92-93FA-BBFDB7A4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84620"/>
            <a:ext cx="10168128" cy="3694176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https://www.ucilica.net/odabir-vjezbe/geografija/geografija-5-r-os/brojcano-mjerilo-zadatci-za-izracunavanje-5-r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305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3A36C-DAFA-43D1-ABEE-CA8E8519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AA644F-1AE1-4D2A-A8A3-F72C298F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462613-1801-49DA-AE7C-659C4431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253002"/>
            <a:ext cx="10522861" cy="380971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FCD5A9E-7F97-42D3-9185-9533EB9532C9}"/>
              </a:ext>
            </a:extLst>
          </p:cNvPr>
          <p:cNvSpPr/>
          <p:nvPr/>
        </p:nvSpPr>
        <p:spPr>
          <a:xfrm>
            <a:off x="1115568" y="2129742"/>
            <a:ext cx="7461273" cy="19329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5703E4D6-F6D3-4C99-9A26-7285AB264F50}"/>
              </a:ext>
            </a:extLst>
          </p:cNvPr>
          <p:cNvSpPr/>
          <p:nvPr/>
        </p:nvSpPr>
        <p:spPr>
          <a:xfrm>
            <a:off x="730938" y="1969176"/>
            <a:ext cx="7553746" cy="244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103BCDD-C5B6-4202-BAF4-0ACBFAB4B522}"/>
              </a:ext>
            </a:extLst>
          </p:cNvPr>
          <p:cNvSpPr txBox="1">
            <a:spLocks/>
          </p:cNvSpPr>
          <p:nvPr/>
        </p:nvSpPr>
        <p:spPr>
          <a:xfrm>
            <a:off x="3492777" y="733425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Zemljina rotacija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0E6A51FF-5E65-45BC-97F2-28ABE771FBEC}"/>
              </a:ext>
            </a:extLst>
          </p:cNvPr>
          <p:cNvSpPr txBox="1">
            <a:spLocks/>
          </p:cNvSpPr>
          <p:nvPr/>
        </p:nvSpPr>
        <p:spPr>
          <a:xfrm>
            <a:off x="3964154" y="1215602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    24 sata</a:t>
            </a:r>
          </a:p>
        </p:txBody>
      </p:sp>
    </p:spTree>
    <p:extLst>
      <p:ext uri="{BB962C8B-B14F-4D97-AF65-F5344CB8AC3E}">
        <p14:creationId xmlns:p14="http://schemas.microsoft.com/office/powerpoint/2010/main" val="15714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C8E7A75-055E-419C-BED9-168EB34E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3" y="548640"/>
            <a:ext cx="10527014" cy="25666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B16DFF3-8F67-4867-BCB1-54C52E6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 descr="Kvačica">
            <a:extLst>
              <a:ext uri="{FF2B5EF4-FFF2-40B4-BE49-F238E27FC236}">
                <a16:creationId xmlns:a16="http://schemas.microsoft.com/office/drawing/2014/main" id="{4EDDC45D-BE16-445F-A10E-5D47AB2F4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68" y="1419665"/>
            <a:ext cx="356815" cy="356815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638F87-0CF6-4D7C-B01F-ACF003D90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370" y="1598073"/>
            <a:ext cx="4208472" cy="39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12C7FC8-73AD-4E69-9A6F-4AF75D6B8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67"/>
          <a:stretch/>
        </p:blipFill>
        <p:spPr>
          <a:xfrm>
            <a:off x="1333500" y="1885506"/>
            <a:ext cx="4631660" cy="41431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BF4EE5D-F93F-44C0-A1AB-2E27E731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1507"/>
            <a:ext cx="10486254" cy="1319173"/>
          </a:xfrm>
        </p:spPr>
        <p:txBody>
          <a:bodyPr>
            <a:noAutofit/>
          </a:bodyPr>
          <a:lstStyle/>
          <a:p>
            <a:r>
              <a:rPr lang="hr-HR" sz="2800" dirty="0"/>
              <a:t>Mala kazaljka na ručnom satu je okrenuta prema Suncu.</a:t>
            </a:r>
            <a:br>
              <a:rPr lang="hr-HR" sz="2800" dirty="0"/>
            </a:br>
            <a:r>
              <a:rPr lang="hr-HR" sz="2800" dirty="0"/>
              <a:t>Koja strana svijeta je između male kazaljke i brojke 12?</a:t>
            </a:r>
            <a:br>
              <a:rPr lang="hr-HR" sz="2800" dirty="0"/>
            </a:br>
            <a:br>
              <a:rPr lang="hr-HR" sz="2800" dirty="0"/>
            </a:br>
            <a:endParaRPr lang="hr-HR" sz="2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6688AB9-B822-4875-9597-57E10948F4FD}"/>
              </a:ext>
            </a:extLst>
          </p:cNvPr>
          <p:cNvSpPr txBox="1"/>
          <p:nvPr/>
        </p:nvSpPr>
        <p:spPr>
          <a:xfrm>
            <a:off x="3464599" y="210869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F915464-DF8E-41DF-97A1-AD98BBF80F60}"/>
              </a:ext>
            </a:extLst>
          </p:cNvPr>
          <p:cNvSpPr txBox="1"/>
          <p:nvPr/>
        </p:nvSpPr>
        <p:spPr>
          <a:xfrm>
            <a:off x="3330353" y="2478024"/>
            <a:ext cx="637954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54D47C2-7DA8-4C3F-944D-EDAC7FAA0C0F}"/>
              </a:ext>
            </a:extLst>
          </p:cNvPr>
          <p:cNvSpPr txBox="1"/>
          <p:nvPr/>
        </p:nvSpPr>
        <p:spPr>
          <a:xfrm>
            <a:off x="5162697" y="5150341"/>
            <a:ext cx="637954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75F8C8-16D1-460D-8199-655E53A22AB1}"/>
              </a:ext>
            </a:extLst>
          </p:cNvPr>
          <p:cNvSpPr txBox="1"/>
          <p:nvPr/>
        </p:nvSpPr>
        <p:spPr>
          <a:xfrm>
            <a:off x="3488227" y="266309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jug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E9E9922-D730-40ED-BFF2-35EA3F62375F}"/>
              </a:ext>
            </a:extLst>
          </p:cNvPr>
          <p:cNvSpPr txBox="1"/>
          <p:nvPr/>
        </p:nvSpPr>
        <p:spPr>
          <a:xfrm>
            <a:off x="5048095" y="515034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sjever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E6136AA-3DDB-43C7-BD13-621B553DF565}"/>
              </a:ext>
            </a:extLst>
          </p:cNvPr>
          <p:cNvSpPr txBox="1"/>
          <p:nvPr/>
        </p:nvSpPr>
        <p:spPr>
          <a:xfrm>
            <a:off x="5822527" y="314859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zapad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951B019-BDCE-43E1-9184-F3A439458D27}"/>
              </a:ext>
            </a:extLst>
          </p:cNvPr>
          <p:cNvSpPr txBox="1"/>
          <p:nvPr/>
        </p:nvSpPr>
        <p:spPr>
          <a:xfrm>
            <a:off x="2769015" y="496567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istok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B8A2A77-9191-479E-B78A-594B068CFEA2}"/>
              </a:ext>
            </a:extLst>
          </p:cNvPr>
          <p:cNvSpPr txBox="1"/>
          <p:nvPr/>
        </p:nvSpPr>
        <p:spPr>
          <a:xfrm>
            <a:off x="9764981" y="65176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4"/>
                </a:solidFill>
              </a:rPr>
              <a:t>Jug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D95CCE0-A5AE-407A-BDCA-B742DC46DEAF}"/>
              </a:ext>
            </a:extLst>
          </p:cNvPr>
          <p:cNvSpPr/>
          <p:nvPr/>
        </p:nvSpPr>
        <p:spPr>
          <a:xfrm>
            <a:off x="782302" y="1250393"/>
            <a:ext cx="1062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 pomoć crteža ručnog sata označi četiri glavne strane svijeta prema položaju Sunca!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DFFA4E7-5691-46D5-9700-678CEF33CA2F}"/>
              </a:ext>
            </a:extLst>
          </p:cNvPr>
          <p:cNvSpPr txBox="1"/>
          <p:nvPr/>
        </p:nvSpPr>
        <p:spPr>
          <a:xfrm>
            <a:off x="3556964" y="325700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53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ED3279-C74E-4F7C-A828-B81E0894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Sretno!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84DD1F-66F8-4CA2-84D5-88417C81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Slikovni rezultat za heart globe">
            <a:extLst>
              <a:ext uri="{FF2B5EF4-FFF2-40B4-BE49-F238E27FC236}">
                <a16:creationId xmlns:a16="http://schemas.microsoft.com/office/drawing/2014/main" id="{E387A29B-8F03-4E26-AABE-4714F778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31" y="626906"/>
            <a:ext cx="5581771" cy="56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1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F4802-305A-4085-92E9-DC3ECD43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A704A6F-D394-47F4-B075-034BA3C4F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18" r="-2"/>
          <a:stretch/>
        </p:blipFill>
        <p:spPr>
          <a:xfrm>
            <a:off x="1555849" y="325834"/>
            <a:ext cx="10168128" cy="310316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7A952A7-AF47-4599-934F-DA7CA081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04" y="-229179"/>
            <a:ext cx="7668537" cy="16964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A909145-C98B-470C-9C46-D50DC34DE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" t="6169" r="53060" b="31804"/>
          <a:stretch/>
        </p:blipFill>
        <p:spPr>
          <a:xfrm>
            <a:off x="8471246" y="325834"/>
            <a:ext cx="3646576" cy="292414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BA17E9E-30B4-4579-B4D2-DE391C7B4A4D}"/>
              </a:ext>
            </a:extLst>
          </p:cNvPr>
          <p:cNvSpPr txBox="1">
            <a:spLocks/>
          </p:cNvSpPr>
          <p:nvPr/>
        </p:nvSpPr>
        <p:spPr>
          <a:xfrm>
            <a:off x="2023872" y="2748435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Sjeverni pol                            Južni pol</a:t>
            </a:r>
          </a:p>
        </p:txBody>
      </p:sp>
    </p:spTree>
    <p:extLst>
      <p:ext uri="{BB962C8B-B14F-4D97-AF65-F5344CB8AC3E}">
        <p14:creationId xmlns:p14="http://schemas.microsoft.com/office/powerpoint/2010/main" val="12993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DDE4886-954D-420F-974C-29405510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43" y="3319656"/>
            <a:ext cx="8365132" cy="100677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54F4077-7DC2-4449-9D76-64E32E09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6" y="385453"/>
            <a:ext cx="11310043" cy="11795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E51EB0-03ED-440F-A3B2-3CAA66A3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8DBC5C-FD8D-4CE2-83D8-A14E6E1FA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512" y="3754164"/>
            <a:ext cx="10168128" cy="594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accent4"/>
                </a:solidFill>
              </a:rPr>
              <a:t>globus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A5B247-502B-43D1-BBDF-1EF6B3C7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3" y="1807427"/>
            <a:ext cx="8017799" cy="126983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791F9D33-C84E-409C-8F78-DCDE63580E93}"/>
              </a:ext>
            </a:extLst>
          </p:cNvPr>
          <p:cNvSpPr txBox="1">
            <a:spLocks/>
          </p:cNvSpPr>
          <p:nvPr/>
        </p:nvSpPr>
        <p:spPr>
          <a:xfrm>
            <a:off x="1452913" y="2231412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jugu                           sjever                               zapad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7337CB0-C326-488D-A662-6634EDBFFCBF}"/>
              </a:ext>
            </a:extLst>
          </p:cNvPr>
          <p:cNvSpPr txBox="1">
            <a:spLocks/>
          </p:cNvSpPr>
          <p:nvPr/>
        </p:nvSpPr>
        <p:spPr>
          <a:xfrm>
            <a:off x="4290311" y="3297140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kugle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1E898DC-B07F-4451-98FA-33B732B5ABFF}"/>
              </a:ext>
            </a:extLst>
          </p:cNvPr>
          <p:cNvSpPr txBox="1">
            <a:spLocks/>
          </p:cNvSpPr>
          <p:nvPr/>
        </p:nvSpPr>
        <p:spPr>
          <a:xfrm>
            <a:off x="2931628" y="1064551"/>
            <a:ext cx="10168128" cy="59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ekvator                                              0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D4536D6-84A4-4F76-B2DC-D518848ED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68" y="4568832"/>
            <a:ext cx="7653859" cy="821211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811BD1F5-3AD9-47E6-B7FC-2919787C0FEF}"/>
              </a:ext>
            </a:extLst>
          </p:cNvPr>
          <p:cNvSpPr/>
          <p:nvPr/>
        </p:nvSpPr>
        <p:spPr>
          <a:xfrm>
            <a:off x="1151972" y="5089101"/>
            <a:ext cx="300941" cy="3009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3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F5077-8A66-48E7-9142-F352698B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94" y="548640"/>
            <a:ext cx="2822602" cy="1179576"/>
          </a:xfrm>
        </p:spPr>
        <p:txBody>
          <a:bodyPr>
            <a:normAutofit fontScale="90000"/>
          </a:bodyPr>
          <a:lstStyle/>
          <a:p>
            <a:r>
              <a:rPr lang="hr-HR" dirty="0"/>
              <a:t>Pronađi dva točna odgovora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61E5C5-C6D8-474E-8208-D089518C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93FEF0-293D-4A21-B80B-1E373644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" y="327616"/>
            <a:ext cx="7545306" cy="258920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8E60D78-A559-4CF1-A30D-B8E65555544E}"/>
              </a:ext>
            </a:extLst>
          </p:cNvPr>
          <p:cNvSpPr/>
          <p:nvPr/>
        </p:nvSpPr>
        <p:spPr>
          <a:xfrm>
            <a:off x="1620456" y="914400"/>
            <a:ext cx="300941" cy="3009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D3852AAE-94D1-4D12-BFB5-BA9289B5AFAE}"/>
              </a:ext>
            </a:extLst>
          </p:cNvPr>
          <p:cNvSpPr/>
          <p:nvPr/>
        </p:nvSpPr>
        <p:spPr>
          <a:xfrm>
            <a:off x="1593215" y="1641843"/>
            <a:ext cx="300941" cy="3009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1F0AAA6-57BF-4C4F-9AE2-5CACDB05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7" y="2916820"/>
            <a:ext cx="7654080" cy="11763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217F4CE-D880-4CA5-B170-F6DFF19EA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04" y="4282124"/>
            <a:ext cx="7468002" cy="2328872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9EC6564-A4CD-4E6F-9A21-D24F814AD33E}"/>
              </a:ext>
            </a:extLst>
          </p:cNvPr>
          <p:cNvSpPr txBox="1"/>
          <p:nvPr/>
        </p:nvSpPr>
        <p:spPr>
          <a:xfrm>
            <a:off x="6199632" y="2951552"/>
            <a:ext cx="166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4"/>
                </a:solidFill>
              </a:rPr>
              <a:t>Sredozemno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B2D66CF-9F09-4D56-B7D1-832263677741}"/>
              </a:ext>
            </a:extLst>
          </p:cNvPr>
          <p:cNvSpPr txBox="1"/>
          <p:nvPr/>
        </p:nvSpPr>
        <p:spPr>
          <a:xfrm>
            <a:off x="4533150" y="3486791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4"/>
                </a:solidFill>
              </a:rPr>
              <a:t>Atlantski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FC9260E-8B4C-47C3-8E5A-DCB4A8AF7DFB}"/>
              </a:ext>
            </a:extLst>
          </p:cNvPr>
          <p:cNvSpPr txBox="1"/>
          <p:nvPr/>
        </p:nvSpPr>
        <p:spPr>
          <a:xfrm>
            <a:off x="1346983" y="476336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4"/>
                </a:solidFill>
              </a:rPr>
              <a:t>25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6A58211-3399-4466-A06F-2CFE96F9072D}"/>
              </a:ext>
            </a:extLst>
          </p:cNvPr>
          <p:cNvSpPr txBox="1"/>
          <p:nvPr/>
        </p:nvSpPr>
        <p:spPr>
          <a:xfrm>
            <a:off x="1893928" y="620693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4"/>
                </a:solidFill>
              </a:rPr>
              <a:t>175</a:t>
            </a:r>
          </a:p>
        </p:txBody>
      </p:sp>
    </p:spTree>
    <p:extLst>
      <p:ext uri="{BB962C8B-B14F-4D97-AF65-F5344CB8AC3E}">
        <p14:creationId xmlns:p14="http://schemas.microsoft.com/office/powerpoint/2010/main" val="14011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1E687-55F9-4D00-863E-687D5FCB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671E25-C46C-48FC-8519-42A38E38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0" y="528119"/>
            <a:ext cx="7315006" cy="294211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EF7D8C0-2053-4CAC-8618-9CF1E633C58A}"/>
              </a:ext>
            </a:extLst>
          </p:cNvPr>
          <p:cNvSpPr txBox="1"/>
          <p:nvPr/>
        </p:nvSpPr>
        <p:spPr>
          <a:xfrm>
            <a:off x="3358140" y="19991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D6D1CF0-3A18-4F4B-96F7-9B6D470F25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3952" y="1483952"/>
            <a:ext cx="721672" cy="529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4"/>
                </a:solidFill>
              </a:rPr>
              <a:t>   B</a:t>
            </a:r>
          </a:p>
        </p:txBody>
      </p:sp>
    </p:spTree>
    <p:extLst>
      <p:ext uri="{BB962C8B-B14F-4D97-AF65-F5344CB8AC3E}">
        <p14:creationId xmlns:p14="http://schemas.microsoft.com/office/powerpoint/2010/main" val="16957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B0B2C-56E5-4ADD-BED1-6A45192E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6E23DD-6016-473F-81E0-A7BC5660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" y="332712"/>
            <a:ext cx="8656095" cy="36941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F39F0B2-C0B2-4479-A103-ECB41C224C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8304" y="3429000"/>
            <a:ext cx="10167937" cy="369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chemeClr val="accent4"/>
                </a:solidFill>
              </a:rPr>
              <a:t>  kompas                             GNSS                            radar</a:t>
            </a:r>
          </a:p>
        </p:txBody>
      </p:sp>
    </p:spTree>
    <p:extLst>
      <p:ext uri="{BB962C8B-B14F-4D97-AF65-F5344CB8AC3E}">
        <p14:creationId xmlns:p14="http://schemas.microsoft.com/office/powerpoint/2010/main" val="15548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99203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Koja </a:t>
            </a:r>
            <a:r>
              <a:rPr lang="en-US" sz="3600" dirty="0" err="1"/>
              <a:t>polutka</a:t>
            </a:r>
            <a:r>
              <a:rPr lang="en-US" sz="3600" dirty="0"/>
              <a:t> je </a:t>
            </a:r>
            <a:r>
              <a:rPr lang="en-US" sz="3600" dirty="0" err="1"/>
              <a:t>označena</a:t>
            </a:r>
            <a:r>
              <a:rPr lang="en-US" sz="3600" dirty="0"/>
              <a:t> </a:t>
            </a:r>
            <a:r>
              <a:rPr lang="en-US" sz="3600" dirty="0" err="1"/>
              <a:t>žutom</a:t>
            </a:r>
            <a:r>
              <a:rPr lang="en-US" sz="3600" dirty="0"/>
              <a:t> </a:t>
            </a:r>
            <a:r>
              <a:rPr lang="en-US" sz="3600" dirty="0" err="1"/>
              <a:t>bojom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karti</a:t>
            </a:r>
            <a:r>
              <a:rPr lang="en-US" sz="3600" dirty="0"/>
              <a:t> </a:t>
            </a:r>
            <a:r>
              <a:rPr lang="en-US" sz="3600" dirty="0" err="1"/>
              <a:t>svijeta</a:t>
            </a:r>
            <a:r>
              <a:rPr lang="en-US" sz="3600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4"/>
                </a:solidFill>
              </a:rPr>
              <a:t>Južna</a:t>
            </a:r>
            <a:r>
              <a:rPr lang="hr-HR" sz="2000" b="1" dirty="0">
                <a:solidFill>
                  <a:schemeClr val="accent4"/>
                </a:solidFill>
              </a:rPr>
              <a:t> polutka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46A700-D9C4-411C-AB25-60BD87C7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85" y="1423687"/>
            <a:ext cx="6846363" cy="35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A5B1F-EA0C-4927-BC7B-26933864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2" y="1108987"/>
            <a:ext cx="4176031" cy="3399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dirty="0"/>
              <a:t>Koji kontinenti se </a:t>
            </a:r>
            <a:r>
              <a:rPr lang="hr-HR" sz="3600" b="1" dirty="0"/>
              <a:t>cijelom</a:t>
            </a:r>
            <a:r>
              <a:rPr lang="hr-HR" sz="3600" dirty="0"/>
              <a:t> površinom nalaze  na južnoj polutki?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F213B-CE7B-42C2-B227-7B50965C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4"/>
                </a:solidFill>
              </a:rPr>
              <a:t>Australija i Antarktika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46A700-D9C4-411C-AB25-60BD87C7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85" y="1423687"/>
            <a:ext cx="6846363" cy="35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43641"/>
      </a:dk2>
      <a:lt2>
        <a:srgbClr val="E2E3E8"/>
      </a:lt2>
      <a:accent1>
        <a:srgbClr val="B99E48"/>
      </a:accent1>
      <a:accent2>
        <a:srgbClr val="B1643B"/>
      </a:accent2>
      <a:accent3>
        <a:srgbClr val="C34D55"/>
      </a:accent3>
      <a:accent4>
        <a:srgbClr val="B13B74"/>
      </a:accent4>
      <a:accent5>
        <a:srgbClr val="C34DB8"/>
      </a:accent5>
      <a:accent6>
        <a:srgbClr val="8C3BB1"/>
      </a:accent6>
      <a:hlink>
        <a:srgbClr val="6179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332</Words>
  <Application>Microsoft Office PowerPoint</Application>
  <PresentationFormat>Široki zaslon</PresentationFormat>
  <Paragraphs>62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Avenir Next LT Pro</vt:lpstr>
      <vt:lpstr>Calibri</vt:lpstr>
      <vt:lpstr>AccentBoxVTI</vt:lpstr>
      <vt:lpstr>Priprema za natjecanje iz geografije (3)</vt:lpstr>
      <vt:lpstr>PowerPoint prezentacija</vt:lpstr>
      <vt:lpstr>PowerPoint prezentacija</vt:lpstr>
      <vt:lpstr>PowerPoint prezentacija</vt:lpstr>
      <vt:lpstr>Pronađi dva točna odgovora </vt:lpstr>
      <vt:lpstr>PowerPoint prezentacija</vt:lpstr>
      <vt:lpstr>PowerPoint prezentacija</vt:lpstr>
      <vt:lpstr>Koja polutka je označena žutom bojom na karti svijeta?</vt:lpstr>
      <vt:lpstr>Koji kontinenti se cijelom površinom nalaze  na južnoj polutki?</vt:lpstr>
      <vt:lpstr>Koja polutka je označena žutom bojom na karti svijeta?</vt:lpstr>
      <vt:lpstr>Koji kontinenti se cijelom površinom nalaze  na sjevernoj polutki?</vt:lpstr>
      <vt:lpstr>Koji meridijani dijele Zemlju na zapadnu i istočnu polutku?</vt:lpstr>
      <vt:lpstr>Koja polutka je označena žutom bojom na karti svijeta?</vt:lpstr>
      <vt:lpstr>Koji kontinenti se cijelom površinom nalaze  na istočnoj polutki?</vt:lpstr>
      <vt:lpstr>Koja polutka je označena žutom bojom na karti svijeta?</vt:lpstr>
      <vt:lpstr>Koji kontinenti se cijelom površinom nalaze  na zapadnoj polutki?</vt:lpstr>
      <vt:lpstr>Na kojim Zemljinim polutkama se nalazi Azija?</vt:lpstr>
      <vt:lpstr>U mjerilu 1: 1 000 000, 1 cm na karti predstavlja  _____ km u prirodi.</vt:lpstr>
      <vt:lpstr>Riješi zadatke (klikni na poveznicu). </vt:lpstr>
      <vt:lpstr>PowerPoint prezentacija</vt:lpstr>
      <vt:lpstr>Mala kazaljka na ručnom satu je okrenuta prema Suncu. Koja strana svijeta je između male kazaljke i brojke 12?  </vt:lpstr>
      <vt:lpstr>Sretno!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natjecanje iz geografije (3)</dc:title>
  <dc:creator>Marina Periša</dc:creator>
  <cp:lastModifiedBy>Marina Periša</cp:lastModifiedBy>
  <cp:revision>6</cp:revision>
  <dcterms:created xsi:type="dcterms:W3CDTF">2020-02-11T22:54:40Z</dcterms:created>
  <dcterms:modified xsi:type="dcterms:W3CDTF">2020-02-11T23:43:31Z</dcterms:modified>
</cp:coreProperties>
</file>