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304" r:id="rId4"/>
    <p:sldId id="305" r:id="rId5"/>
    <p:sldId id="270" r:id="rId6"/>
    <p:sldId id="257" r:id="rId7"/>
    <p:sldId id="258" r:id="rId8"/>
    <p:sldId id="261" r:id="rId9"/>
    <p:sldId id="259" r:id="rId10"/>
    <p:sldId id="260" r:id="rId11"/>
    <p:sldId id="262" r:id="rId12"/>
    <p:sldId id="263" r:id="rId13"/>
    <p:sldId id="288" r:id="rId14"/>
    <p:sldId id="281" r:id="rId15"/>
    <p:sldId id="284" r:id="rId16"/>
    <p:sldId id="283" r:id="rId17"/>
    <p:sldId id="264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9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9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2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3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7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6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8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5CFB03-914B-44EF-AB71-B9391869D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49BB1C0-52B3-4E4C-A82A-B76FA8C51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193" y="4338377"/>
            <a:ext cx="8300370" cy="923964"/>
          </a:xfrm>
          <a:solidFill>
            <a:srgbClr val="92D050"/>
          </a:solidFill>
        </p:spPr>
        <p:txBody>
          <a:bodyPr anchor="b">
            <a:normAutofit/>
          </a:bodyPr>
          <a:lstStyle/>
          <a:p>
            <a:r>
              <a:rPr lang="hr-HR" sz="4400" i="0" dirty="0"/>
              <a:t>Reljef  Gorske  Hrvatske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D83B7E-B71E-4815-8C6E-81CD1D6AC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631" y="5584617"/>
            <a:ext cx="5147960" cy="646785"/>
          </a:xfrm>
        </p:spPr>
        <p:txBody>
          <a:bodyPr>
            <a:normAutofit/>
          </a:bodyPr>
          <a:lstStyle/>
          <a:p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2698728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F7B181-A3D1-4B8E-83DA-E33DDE62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Špilje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4F47A76-FB5A-4BEF-A633-A2BCCD980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557" y="1594674"/>
            <a:ext cx="7925403" cy="416083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A62514B-99D4-4BB9-8B1B-03B870F2C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7"/>
            <a:ext cx="12054180" cy="6447585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9E283666-C10A-423A-BFD1-F551CD844A9E}"/>
              </a:ext>
            </a:extLst>
          </p:cNvPr>
          <p:cNvSpPr/>
          <p:nvPr/>
        </p:nvSpPr>
        <p:spPr>
          <a:xfrm>
            <a:off x="5741581" y="733647"/>
            <a:ext cx="1265275" cy="20839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07C97BC6-3C7C-4099-964C-5F715B8D6BEA}"/>
              </a:ext>
            </a:extLst>
          </p:cNvPr>
          <p:cNvSpPr/>
          <p:nvPr/>
        </p:nvSpPr>
        <p:spPr>
          <a:xfrm>
            <a:off x="7243685" y="4408894"/>
            <a:ext cx="1265275" cy="20839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9958C642-590C-4730-A6B4-E879B1FA5B92}"/>
              </a:ext>
            </a:extLst>
          </p:cNvPr>
          <p:cNvSpPr/>
          <p:nvPr/>
        </p:nvSpPr>
        <p:spPr>
          <a:xfrm>
            <a:off x="583557" y="467833"/>
            <a:ext cx="1265275" cy="27649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E74EC49-13C1-4B50-BE4D-F545B334063A}"/>
              </a:ext>
            </a:extLst>
          </p:cNvPr>
          <p:cNvSpPr txBox="1"/>
          <p:nvPr/>
        </p:nvSpPr>
        <p:spPr>
          <a:xfrm>
            <a:off x="7132357" y="1818570"/>
            <a:ext cx="18766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stalaktit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C87A2DD-4330-4602-BADD-000D914D949B}"/>
              </a:ext>
            </a:extLst>
          </p:cNvPr>
          <p:cNvSpPr txBox="1"/>
          <p:nvPr/>
        </p:nvSpPr>
        <p:spPr>
          <a:xfrm>
            <a:off x="8613827" y="5266218"/>
            <a:ext cx="18766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stalagmit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F4371B2-6BF6-4AA1-A076-4686802FA649}"/>
              </a:ext>
            </a:extLst>
          </p:cNvPr>
          <p:cNvSpPr txBox="1"/>
          <p:nvPr/>
        </p:nvSpPr>
        <p:spPr>
          <a:xfrm>
            <a:off x="1918559" y="1775637"/>
            <a:ext cx="25577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/>
              <a:t>stalagnat</a:t>
            </a:r>
            <a:r>
              <a:rPr lang="hr-HR" dirty="0"/>
              <a:t> (stup)</a:t>
            </a:r>
          </a:p>
        </p:txBody>
      </p:sp>
    </p:spTree>
    <p:extLst>
      <p:ext uri="{BB962C8B-B14F-4D97-AF65-F5344CB8AC3E}">
        <p14:creationId xmlns:p14="http://schemas.microsoft.com/office/powerpoint/2010/main" val="33956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7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2BE4CC-E9B2-4666-A643-DEE3BA08A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D164C9D7-8A2A-4082-A8B5-943D0A11D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58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6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9A0301-9320-4CB3-B175-B69793BB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0" u="sng" dirty="0">
                <a:latin typeface="+mn-lt"/>
              </a:rPr>
              <a:t>Površinski krški oblici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CD3A28-48E9-49DE-BA4D-8FFD1171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hr-HR" dirty="0"/>
              <a:t>kamenice</a:t>
            </a:r>
          </a:p>
          <a:p>
            <a:r>
              <a:rPr lang="hr-HR" dirty="0"/>
              <a:t>škrape</a:t>
            </a:r>
          </a:p>
          <a:p>
            <a:r>
              <a:rPr lang="hr-HR" dirty="0"/>
              <a:t>ponikve</a:t>
            </a:r>
          </a:p>
          <a:p>
            <a:r>
              <a:rPr lang="hr-HR" dirty="0"/>
              <a:t>polja u kršu</a:t>
            </a:r>
          </a:p>
        </p:txBody>
      </p:sp>
    </p:spTree>
    <p:extLst>
      <p:ext uri="{BB962C8B-B14F-4D97-AF65-F5344CB8AC3E}">
        <p14:creationId xmlns:p14="http://schemas.microsoft.com/office/powerpoint/2010/main" val="1146182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8758AB7-79F6-4A5C-8243-6B98408C3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kamenice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2C25917-98A9-4040-BD84-DFA8D6A36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altLang="sr-Latn-RS"/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A1CB1F7D-4BE0-421B-9945-F732BBA3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412876"/>
            <a:ext cx="7632700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78A9152-5B98-453F-8D6A-CE114A5DB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9964" y="274638"/>
            <a:ext cx="2890837" cy="1143000"/>
          </a:xfrm>
        </p:spPr>
        <p:txBody>
          <a:bodyPr/>
          <a:lstStyle/>
          <a:p>
            <a:pPr eaLnBrk="1" hangingPunct="1"/>
            <a:r>
              <a:rPr lang="hr-HR" altLang="sr-Latn-RS"/>
              <a:t>škrape</a:t>
            </a:r>
          </a:p>
        </p:txBody>
      </p:sp>
      <p:pic>
        <p:nvPicPr>
          <p:cNvPr id="43011" name="Picture 4" descr="Copy of IMG_20130705_153113">
            <a:extLst>
              <a:ext uri="{FF2B5EF4-FFF2-40B4-BE49-F238E27FC236}">
                <a16:creationId xmlns:a16="http://schemas.microsoft.com/office/drawing/2014/main" id="{4C3A0CD6-4523-4B60-B2E0-B755AAFDDE2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56689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3E1ACCC-F95A-4BC6-8CD6-617D821D1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Ponikve (vrtače)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747F41D-E4E7-470D-9360-AE0C9A985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altLang="sr-Latn-RS"/>
          </a:p>
        </p:txBody>
      </p:sp>
      <p:pic>
        <p:nvPicPr>
          <p:cNvPr id="44036" name="Picture 5" descr="73382026">
            <a:extLst>
              <a:ext uri="{FF2B5EF4-FFF2-40B4-BE49-F238E27FC236}">
                <a16:creationId xmlns:a16="http://schemas.microsoft.com/office/drawing/2014/main" id="{9A17C247-5419-44F8-A558-6E16308F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46" y="1584580"/>
            <a:ext cx="76327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C790BF7-8B32-42F9-8813-DD53C7D13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88389" y="765176"/>
            <a:ext cx="1728787" cy="5241925"/>
          </a:xfrm>
        </p:spPr>
        <p:txBody>
          <a:bodyPr/>
          <a:lstStyle/>
          <a:p>
            <a:pPr eaLnBrk="1" hangingPunct="1"/>
            <a:r>
              <a:rPr lang="hr-HR" altLang="sr-Latn-RS" sz="2400" b="1" dirty="0"/>
              <a:t>Polje u kršu</a:t>
            </a:r>
            <a:r>
              <a:rPr lang="hr-HR" altLang="sr-Latn-RS" sz="2400" dirty="0"/>
              <a:t>:</a:t>
            </a:r>
            <a:br>
              <a:rPr lang="hr-HR" altLang="sr-Latn-RS" sz="2400" dirty="0"/>
            </a:br>
            <a:r>
              <a:rPr lang="hr-HR" altLang="sr-Latn-RS" sz="2400" dirty="0"/>
              <a:t>str. 83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1FDB0BA-743E-48F5-A9D3-D38C45000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7576" y="476251"/>
            <a:ext cx="2771775" cy="4525963"/>
          </a:xfrm>
        </p:spPr>
        <p:txBody>
          <a:bodyPr/>
          <a:lstStyle/>
          <a:p>
            <a:pPr eaLnBrk="1" hangingPunct="1"/>
            <a:endParaRPr lang="sr-Latn-RS" altLang="sr-Latn-RS"/>
          </a:p>
        </p:txBody>
      </p:sp>
      <p:pic>
        <p:nvPicPr>
          <p:cNvPr id="45060" name="Picture 7" descr="Hercegovina%20-%20pogled%20iz%20Vrgorca%20%5bRezolucija%20ekrana%5d">
            <a:extLst>
              <a:ext uri="{FF2B5EF4-FFF2-40B4-BE49-F238E27FC236}">
                <a16:creationId xmlns:a16="http://schemas.microsoft.com/office/drawing/2014/main" id="{8411A38A-BF21-4A5C-8AC1-D9F106494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92151"/>
            <a:ext cx="72358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8DDA6E-B1D3-4C88-A154-DDB5788D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DE8B1F-B78E-4C0F-BF44-12EB58E4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krša </a:t>
            </a:r>
            <a:r>
              <a:rPr lang="hr-HR" dirty="0" err="1"/>
              <a:t>sredogorja</a:t>
            </a:r>
            <a:endParaRPr lang="hr-HR" dirty="0"/>
          </a:p>
          <a:p>
            <a:r>
              <a:rPr lang="hr-HR" dirty="0"/>
              <a:t>krške planine – Velika Kapela, Mala Kapela, Velebit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302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65A8A02-0057-4E52-A008-E32212ADC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/>
              <a:t>Vrste stijena: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B11D994-7A8B-41EE-9746-0D0F85A69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686800" cy="4525963"/>
          </a:xfrm>
        </p:spPr>
        <p:txBody>
          <a:bodyPr/>
          <a:lstStyle/>
          <a:p>
            <a:pPr eaLnBrk="1" hangingPunct="1"/>
            <a:endParaRPr lang="hr-HR" altLang="sr-Latn-RS"/>
          </a:p>
          <a:p>
            <a:pPr eaLnBrk="1" hangingPunct="1"/>
            <a:r>
              <a:rPr lang="hr-HR" altLang="sr-Latn-RS" b="1"/>
              <a:t>Magmatske ili vulkanske-</a:t>
            </a:r>
            <a:r>
              <a:rPr lang="hr-HR" altLang="sr-Latn-RS"/>
              <a:t> 1% granit (otoci Jabuka i Svetac )</a:t>
            </a:r>
          </a:p>
          <a:p>
            <a:pPr eaLnBrk="1" hangingPunct="1"/>
            <a:r>
              <a:rPr lang="hr-HR" altLang="sr-Latn-RS" b="1"/>
              <a:t>Taložne ili sedimentne</a:t>
            </a:r>
            <a:r>
              <a:rPr lang="hr-HR" altLang="sr-Latn-RS"/>
              <a:t> – 95 %  vapnenac, dolomit</a:t>
            </a:r>
          </a:p>
          <a:p>
            <a:pPr eaLnBrk="1" hangingPunct="1"/>
            <a:r>
              <a:rPr lang="hr-HR" altLang="sr-Latn-RS" b="1"/>
              <a:t>Metamorfne ili preobražene-</a:t>
            </a:r>
            <a:r>
              <a:rPr lang="hr-HR" altLang="sr-Latn-RS"/>
              <a:t> 4 %  mramor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3E52AD38-CB2C-4DF3-BEE7-687B37E6F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/>
              <a:t>granit</a:t>
            </a:r>
          </a:p>
        </p:txBody>
      </p:sp>
      <p:pic>
        <p:nvPicPr>
          <p:cNvPr id="6147" name="Picture 2" descr="Slikovni rezultat za GRANIT BANKA">
            <a:extLst>
              <a:ext uri="{FF2B5EF4-FFF2-40B4-BE49-F238E27FC236}">
                <a16:creationId xmlns:a16="http://schemas.microsoft.com/office/drawing/2014/main" id="{182A9F01-F656-405F-9364-AA3EFB30AD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57338"/>
            <a:ext cx="8528050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E4EDC79A-BE07-47B8-B92C-68096E8B8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/>
              <a:t>mramor</a:t>
            </a:r>
          </a:p>
        </p:txBody>
      </p:sp>
      <p:pic>
        <p:nvPicPr>
          <p:cNvPr id="7171" name="Picture 2" descr="Slikovni rezultat za mramor">
            <a:extLst>
              <a:ext uri="{FF2B5EF4-FFF2-40B4-BE49-F238E27FC236}">
                <a16:creationId xmlns:a16="http://schemas.microsoft.com/office/drawing/2014/main" id="{B463556B-6676-42D2-8C11-FB8B99643D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1557338"/>
            <a:ext cx="4735512" cy="315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>
            <a:extLst>
              <a:ext uri="{FF2B5EF4-FFF2-40B4-BE49-F238E27FC236}">
                <a16:creationId xmlns:a16="http://schemas.microsoft.com/office/drawing/2014/main" id="{B67A251E-E14B-4AF3-9265-BAF8E64FE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6" y="1390650"/>
            <a:ext cx="60547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BCB9139-622C-4D99-B61A-B2A51FFBE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4625" y="185738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/>
              <a:t>vapnenac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86234F1-C707-4E25-84B6-5A63DFD07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altLang="sr-Latn-RS"/>
          </a:p>
        </p:txBody>
      </p:sp>
      <p:pic>
        <p:nvPicPr>
          <p:cNvPr id="8196" name="Picture 7" descr="dsc01556wf">
            <a:extLst>
              <a:ext uri="{FF2B5EF4-FFF2-40B4-BE49-F238E27FC236}">
                <a16:creationId xmlns:a16="http://schemas.microsoft.com/office/drawing/2014/main" id="{91880B8E-26DC-4E2B-A219-8F86B5D7A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417638"/>
            <a:ext cx="75612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Slikovni rezultat za stare kale">
            <a:extLst>
              <a:ext uri="{FF2B5EF4-FFF2-40B4-BE49-F238E27FC236}">
                <a16:creationId xmlns:a16="http://schemas.microsoft.com/office/drawing/2014/main" id="{F3CD2B5B-1A71-47AE-9F15-BF84E4C2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0"/>
            <a:ext cx="4875213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454D371-6620-4E8E-AC19-8AF6B3ED1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528" y="7283"/>
            <a:ext cx="5138038" cy="685071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1751ED1-98E7-48F4-9434-8A202267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taložne stijene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00C2F9-5948-41DD-9C48-759AA5689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69" y="2048530"/>
            <a:ext cx="11219121" cy="4160520"/>
          </a:xfrm>
          <a:solidFill>
            <a:schemeClr val="bg2"/>
          </a:solidFill>
        </p:spPr>
        <p:txBody>
          <a:bodyPr/>
          <a:lstStyle/>
          <a:p>
            <a:r>
              <a:rPr lang="hr-HR" b="1" dirty="0"/>
              <a:t>vapnenac </a:t>
            </a:r>
            <a:r>
              <a:rPr lang="hr-HR" dirty="0"/>
              <a:t>je jedna vrsta taložne stijene</a:t>
            </a:r>
          </a:p>
          <a:p>
            <a:r>
              <a:rPr lang="hr-HR" dirty="0"/>
              <a:t>vapnenac se </a:t>
            </a:r>
            <a:r>
              <a:rPr lang="hr-HR" u="sng" dirty="0"/>
              <a:t>otapa djelovanjem vode </a:t>
            </a:r>
            <a:r>
              <a:rPr lang="hr-HR" dirty="0"/>
              <a:t>i tako nastaje </a:t>
            </a:r>
            <a:r>
              <a:rPr lang="hr-HR" b="1" dirty="0"/>
              <a:t>KRŠKI RELJEF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76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124756-2A77-4AEA-AC05-EC304AC7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0" u="sng" dirty="0">
                <a:latin typeface="+mn-lt"/>
              </a:rPr>
              <a:t>Podzemni krški reljef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1872E7-BF48-4CB6-8032-C349D7847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487424"/>
            <a:ext cx="10515600" cy="4160520"/>
          </a:xfrm>
        </p:spPr>
        <p:txBody>
          <a:bodyPr/>
          <a:lstStyle/>
          <a:p>
            <a:r>
              <a:rPr lang="hr-HR" dirty="0"/>
              <a:t>jame</a:t>
            </a:r>
          </a:p>
          <a:p>
            <a:r>
              <a:rPr lang="hr-HR" dirty="0"/>
              <a:t>špilje</a:t>
            </a:r>
          </a:p>
        </p:txBody>
      </p:sp>
    </p:spTree>
    <p:extLst>
      <p:ext uri="{BB962C8B-B14F-4D97-AF65-F5344CB8AC3E}">
        <p14:creationId xmlns:p14="http://schemas.microsoft.com/office/powerpoint/2010/main" val="207534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3AB80F-9DC4-41F5-91BC-CF6EB562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+mn-lt"/>
              </a:rPr>
              <a:t>Jame na Velebitu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325F49B-F5F7-4B29-AC14-D02A05E14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32" y="266217"/>
            <a:ext cx="11872936" cy="60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7F32D-B601-412B-BBF6-90393087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+mn-lt"/>
              </a:rPr>
              <a:t>Lukina jama (duboka 1438 m)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028022C-1DCE-4B8F-83EF-66FF351FD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817" y="1942588"/>
            <a:ext cx="5658738" cy="416083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DB0BAE3-3627-4EA8-8FE7-A5916E741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815" y="271769"/>
            <a:ext cx="3573985" cy="631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696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112</Words>
  <Application>Microsoft Office PowerPoint</Application>
  <PresentationFormat>Široki zaslon</PresentationFormat>
  <Paragraphs>33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Elephant</vt:lpstr>
      <vt:lpstr>BrushVTI</vt:lpstr>
      <vt:lpstr>Reljef  Gorske  Hrvatske</vt:lpstr>
      <vt:lpstr>Vrste stijena:</vt:lpstr>
      <vt:lpstr>granit</vt:lpstr>
      <vt:lpstr>mramor</vt:lpstr>
      <vt:lpstr>vapnenac</vt:lpstr>
      <vt:lpstr>taložne stijene </vt:lpstr>
      <vt:lpstr>Podzemni krški reljef</vt:lpstr>
      <vt:lpstr>Jame na Velebitu</vt:lpstr>
      <vt:lpstr>Lukina jama (duboka 1438 m)</vt:lpstr>
      <vt:lpstr>Špilje</vt:lpstr>
      <vt:lpstr>PowerPoint prezentacija</vt:lpstr>
      <vt:lpstr>Površinski krški oblici</vt:lpstr>
      <vt:lpstr>kamenice</vt:lpstr>
      <vt:lpstr>škrape</vt:lpstr>
      <vt:lpstr>Ponikve (vrtače)</vt:lpstr>
      <vt:lpstr>Polje u kršu: str. 83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Reljef  Gorske  Hrvatske</dc:title>
  <dc:creator>Marina Periša</dc:creator>
  <cp:lastModifiedBy>Marina Periša</cp:lastModifiedBy>
  <cp:revision>2</cp:revision>
  <dcterms:created xsi:type="dcterms:W3CDTF">2020-03-11T10:27:31Z</dcterms:created>
  <dcterms:modified xsi:type="dcterms:W3CDTF">2020-03-11T10:32:03Z</dcterms:modified>
</cp:coreProperties>
</file>