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06" autoAdjust="0"/>
    <p:restoredTop sz="94660"/>
  </p:normalViewPr>
  <p:slideViewPr>
    <p:cSldViewPr>
      <p:cViewPr varScale="1">
        <p:scale>
          <a:sx n="68" d="100"/>
          <a:sy n="68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EE1343-81F8-4CCA-9BC3-769E59CBA840}" type="datetimeFigureOut">
              <a:rPr lang="sr-Latn-CS" smtClean="0"/>
              <a:pPr/>
              <a:t>4.2.2013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DA1B341-4322-461C-A64B-0B3B291024B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285992"/>
            <a:ext cx="7406640" cy="1472184"/>
          </a:xfrm>
        </p:spPr>
        <p:txBody>
          <a:bodyPr>
            <a:normAutofit/>
          </a:bodyPr>
          <a:lstStyle/>
          <a:p>
            <a:r>
              <a:rPr lang="hr-HR" sz="8800" dirty="0" smtClean="0"/>
              <a:t>Afrika</a:t>
            </a:r>
            <a:endParaRPr lang="hr-HR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6314" y="4000504"/>
            <a:ext cx="7406640" cy="1752600"/>
          </a:xfrm>
        </p:spPr>
        <p:txBody>
          <a:bodyPr/>
          <a:lstStyle/>
          <a:p>
            <a:r>
              <a:rPr lang="hr-HR" dirty="0" smtClean="0"/>
              <a:t>Barbara Lučić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Kriva noga u krivoj cipeli.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857232"/>
            <a:ext cx="7786742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hlinkClick r:id="rId2" action="ppaction://hlinksldjump"/>
              </a:rPr>
              <a:t>Ti sigurno imaš sve petice u imeniku.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78671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U rasjednoj pukotini su nastala jezera.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1538" y="1428736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hr-HR" dirty="0" smtClean="0">
                <a:hlinkClick r:id="rId2" action="ppaction://hlinksldjump"/>
              </a:rPr>
              <a:t>Točno </a:t>
            </a:r>
            <a:r>
              <a:rPr lang="hr-HR" dirty="0" smtClean="0"/>
              <a:t>     </a:t>
            </a:r>
            <a:r>
              <a:rPr lang="hr-HR" dirty="0" smtClean="0">
                <a:hlinkClick r:id="rId3" action="ppaction://hlinksldjump"/>
              </a:rPr>
              <a:t>Netočno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Mislim da si pogriješio/la.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1214422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Bravo!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Pustinje najčešće nastaju uz: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Polarnice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Obratnice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Mućni malo!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Ide to tebi!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Sahel se nalazi: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Južno od Sahare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Istočno od Sahare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Severno od Sahare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Promisli još jednom.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gular Pentagon 5"/>
          <p:cNvSpPr/>
          <p:nvPr/>
        </p:nvSpPr>
        <p:spPr>
          <a:xfrm>
            <a:off x="1785918" y="5714992"/>
            <a:ext cx="6072230" cy="114300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 smtClean="0"/>
              <a:t>AFRIKA</a:t>
            </a:r>
            <a:endParaRPr lang="hr-HR" sz="4000" dirty="0"/>
          </a:p>
        </p:txBody>
      </p:sp>
      <p:sp>
        <p:nvSpPr>
          <p:cNvPr id="7" name="Regular Pentagon 6"/>
          <p:cNvSpPr/>
          <p:nvPr/>
        </p:nvSpPr>
        <p:spPr>
          <a:xfrm>
            <a:off x="1857356" y="5714992"/>
            <a:ext cx="6072230" cy="114300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Konačno rješenje</a:t>
            </a:r>
            <a:endParaRPr lang="hr-HR" sz="3200" dirty="0"/>
          </a:p>
        </p:txBody>
      </p:sp>
      <p:sp>
        <p:nvSpPr>
          <p:cNvPr id="14" name="Regular Pentagon 13"/>
          <p:cNvSpPr/>
          <p:nvPr/>
        </p:nvSpPr>
        <p:spPr>
          <a:xfrm>
            <a:off x="6429388" y="3071810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Stjepan Seljan</a:t>
            </a:r>
            <a:endParaRPr lang="hr-HR" dirty="0"/>
          </a:p>
        </p:txBody>
      </p:sp>
      <p:sp>
        <p:nvSpPr>
          <p:cNvPr id="17" name="Regular Pentagon 16"/>
          <p:cNvSpPr/>
          <p:nvPr/>
        </p:nvSpPr>
        <p:spPr>
          <a:xfrm>
            <a:off x="3929058" y="3071810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Pustinjska </a:t>
            </a:r>
            <a:endParaRPr lang="hr-HR" sz="1600" dirty="0"/>
          </a:p>
        </p:txBody>
      </p:sp>
      <p:sp>
        <p:nvSpPr>
          <p:cNvPr id="18" name="Regular Pentagon 17"/>
          <p:cNvSpPr/>
          <p:nvPr/>
        </p:nvSpPr>
        <p:spPr>
          <a:xfrm>
            <a:off x="1142976" y="3071810"/>
            <a:ext cx="1928826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Nastaju zbog  jakog zagrijavanja</a:t>
            </a:r>
            <a:endParaRPr lang="hr-HR" sz="1400" dirty="0"/>
          </a:p>
        </p:txBody>
      </p:sp>
      <p:sp>
        <p:nvSpPr>
          <p:cNvPr id="19" name="Regular Pentagon 18"/>
          <p:cNvSpPr/>
          <p:nvPr/>
        </p:nvSpPr>
        <p:spPr>
          <a:xfrm>
            <a:off x="1214414" y="357166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Padaju oko 12h</a:t>
            </a:r>
            <a:endParaRPr lang="hr-HR" dirty="0"/>
          </a:p>
        </p:txBody>
      </p:sp>
      <p:sp>
        <p:nvSpPr>
          <p:cNvPr id="20" name="Regular Pentagon 19"/>
          <p:cNvSpPr/>
          <p:nvPr/>
        </p:nvSpPr>
        <p:spPr>
          <a:xfrm>
            <a:off x="1214414" y="1643050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...znači podne</a:t>
            </a:r>
            <a:endParaRPr lang="hr-HR" dirty="0"/>
          </a:p>
        </p:txBody>
      </p:sp>
      <p:sp>
        <p:nvSpPr>
          <p:cNvPr id="21" name="Regular Pentagon 20"/>
          <p:cNvSpPr/>
          <p:nvPr/>
        </p:nvSpPr>
        <p:spPr>
          <a:xfrm>
            <a:off x="3857620" y="285728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Savanska </a:t>
            </a:r>
            <a:endParaRPr lang="hr-HR" dirty="0"/>
          </a:p>
        </p:txBody>
      </p:sp>
      <p:sp>
        <p:nvSpPr>
          <p:cNvPr id="22" name="Regular Pentagon 21"/>
          <p:cNvSpPr/>
          <p:nvPr/>
        </p:nvSpPr>
        <p:spPr>
          <a:xfrm>
            <a:off x="3857620" y="1643050"/>
            <a:ext cx="1928826" cy="107157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Sredozemna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23" name="Regular Pentagon 22"/>
          <p:cNvSpPr/>
          <p:nvPr/>
        </p:nvSpPr>
        <p:spPr>
          <a:xfrm>
            <a:off x="6572264" y="285728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Vosco de Gama</a:t>
            </a:r>
            <a:endParaRPr lang="hr-HR" dirty="0"/>
          </a:p>
        </p:txBody>
      </p:sp>
      <p:sp>
        <p:nvSpPr>
          <p:cNvPr id="24" name="Regular Pentagon 23"/>
          <p:cNvSpPr/>
          <p:nvPr/>
        </p:nvSpPr>
        <p:spPr>
          <a:xfrm>
            <a:off x="6500826" y="1714488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David Livingstone</a:t>
            </a:r>
            <a:endParaRPr lang="hr-HR" sz="1400" dirty="0"/>
          </a:p>
        </p:txBody>
      </p:sp>
      <p:sp>
        <p:nvSpPr>
          <p:cNvPr id="25" name="Regular Pentagon 24"/>
          <p:cNvSpPr/>
          <p:nvPr/>
        </p:nvSpPr>
        <p:spPr>
          <a:xfrm>
            <a:off x="6429388" y="4357694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ISTRAŽVAČI</a:t>
            </a:r>
            <a:endParaRPr lang="hr-HR" sz="1400" dirty="0"/>
          </a:p>
        </p:txBody>
      </p:sp>
      <p:sp>
        <p:nvSpPr>
          <p:cNvPr id="26" name="Regular Pentagon 25"/>
          <p:cNvSpPr/>
          <p:nvPr/>
        </p:nvSpPr>
        <p:spPr>
          <a:xfrm>
            <a:off x="3929058" y="4357694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KLIMA</a:t>
            </a:r>
            <a:endParaRPr lang="hr-HR" dirty="0"/>
          </a:p>
        </p:txBody>
      </p:sp>
      <p:sp>
        <p:nvSpPr>
          <p:cNvPr id="27" name="Regular Pentagon 26"/>
          <p:cNvSpPr/>
          <p:nvPr/>
        </p:nvSpPr>
        <p:spPr>
          <a:xfrm>
            <a:off x="1142976" y="4429132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ZENITNE KIŠE</a:t>
            </a:r>
            <a:endParaRPr lang="hr-HR" dirty="0"/>
          </a:p>
        </p:txBody>
      </p:sp>
      <p:sp>
        <p:nvSpPr>
          <p:cNvPr id="31" name="Regular Pentagon 30"/>
          <p:cNvSpPr/>
          <p:nvPr/>
        </p:nvSpPr>
        <p:spPr>
          <a:xfrm>
            <a:off x="1214414" y="1643050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A2</a:t>
            </a:r>
            <a:endParaRPr lang="hr-HR" dirty="0"/>
          </a:p>
        </p:txBody>
      </p:sp>
      <p:sp>
        <p:nvSpPr>
          <p:cNvPr id="32" name="Regular Pentagon 31"/>
          <p:cNvSpPr/>
          <p:nvPr/>
        </p:nvSpPr>
        <p:spPr>
          <a:xfrm>
            <a:off x="1142976" y="3071810"/>
            <a:ext cx="1928826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A3</a:t>
            </a:r>
            <a:endParaRPr lang="hr-HR" dirty="0"/>
          </a:p>
        </p:txBody>
      </p:sp>
      <p:sp>
        <p:nvSpPr>
          <p:cNvPr id="33" name="Regular Pentagon 32"/>
          <p:cNvSpPr/>
          <p:nvPr/>
        </p:nvSpPr>
        <p:spPr>
          <a:xfrm>
            <a:off x="1214414" y="357166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A1</a:t>
            </a:r>
            <a:endParaRPr lang="hr-HR" dirty="0"/>
          </a:p>
        </p:txBody>
      </p:sp>
      <p:sp>
        <p:nvSpPr>
          <p:cNvPr id="34" name="Regular Pentagon 33"/>
          <p:cNvSpPr/>
          <p:nvPr/>
        </p:nvSpPr>
        <p:spPr>
          <a:xfrm>
            <a:off x="3857620" y="285728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</a:t>
            </a:r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</a:t>
            </a:r>
            <a:endParaRPr lang="hr-HR" dirty="0"/>
          </a:p>
        </p:txBody>
      </p:sp>
      <p:sp>
        <p:nvSpPr>
          <p:cNvPr id="35" name="Regular Pentagon 34"/>
          <p:cNvSpPr/>
          <p:nvPr/>
        </p:nvSpPr>
        <p:spPr>
          <a:xfrm>
            <a:off x="3857620" y="1643050"/>
            <a:ext cx="1928826" cy="107157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</a:t>
            </a:r>
            <a:r>
              <a:rPr lang="hr-H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</a:t>
            </a:r>
            <a:endParaRPr lang="hr-HR" dirty="0"/>
          </a:p>
        </p:txBody>
      </p:sp>
      <p:sp>
        <p:nvSpPr>
          <p:cNvPr id="36" name="Regular Pentagon 35"/>
          <p:cNvSpPr/>
          <p:nvPr/>
        </p:nvSpPr>
        <p:spPr>
          <a:xfrm>
            <a:off x="3929058" y="3071810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</a:t>
            </a:r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</a:t>
            </a:r>
            <a:endParaRPr lang="hr-HR" dirty="0"/>
          </a:p>
        </p:txBody>
      </p:sp>
      <p:sp>
        <p:nvSpPr>
          <p:cNvPr id="37" name="Regular Pentagon 36"/>
          <p:cNvSpPr/>
          <p:nvPr/>
        </p:nvSpPr>
        <p:spPr>
          <a:xfrm>
            <a:off x="6572264" y="285728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</a:t>
            </a:r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</a:t>
            </a:r>
            <a:endParaRPr lang="hr-HR" dirty="0"/>
          </a:p>
        </p:txBody>
      </p:sp>
      <p:sp>
        <p:nvSpPr>
          <p:cNvPr id="38" name="Regular Pentagon 37"/>
          <p:cNvSpPr/>
          <p:nvPr/>
        </p:nvSpPr>
        <p:spPr>
          <a:xfrm>
            <a:off x="6500826" y="1714488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</a:t>
            </a:r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</a:t>
            </a:r>
            <a:endParaRPr lang="hr-HR" dirty="0"/>
          </a:p>
        </p:txBody>
      </p:sp>
      <p:sp>
        <p:nvSpPr>
          <p:cNvPr id="39" name="Regular Pentagon 38"/>
          <p:cNvSpPr/>
          <p:nvPr/>
        </p:nvSpPr>
        <p:spPr>
          <a:xfrm>
            <a:off x="6429388" y="3071810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</a:t>
            </a:r>
            <a:r>
              <a:rPr lang="hr-H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</a:t>
            </a:r>
            <a:endParaRPr lang="hr-HR" dirty="0"/>
          </a:p>
        </p:txBody>
      </p:sp>
      <p:sp>
        <p:nvSpPr>
          <p:cNvPr id="41" name="Regular Pentagon 40"/>
          <p:cNvSpPr/>
          <p:nvPr/>
        </p:nvSpPr>
        <p:spPr>
          <a:xfrm>
            <a:off x="1142976" y="4429132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RIJEŠENJE OVOG STUPCA</a:t>
            </a:r>
            <a:endParaRPr lang="hr-HR" sz="1600" dirty="0"/>
          </a:p>
        </p:txBody>
      </p:sp>
      <p:sp>
        <p:nvSpPr>
          <p:cNvPr id="44" name="Regular Pentagon 43"/>
          <p:cNvSpPr/>
          <p:nvPr/>
        </p:nvSpPr>
        <p:spPr>
          <a:xfrm>
            <a:off x="3929058" y="4357694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RIJEŠENJE OVOG STUPCA</a:t>
            </a:r>
            <a:endParaRPr lang="hr-HR" sz="1600" dirty="0"/>
          </a:p>
        </p:txBody>
      </p:sp>
      <p:sp>
        <p:nvSpPr>
          <p:cNvPr id="45" name="Regular Pentagon 44"/>
          <p:cNvSpPr/>
          <p:nvPr/>
        </p:nvSpPr>
        <p:spPr>
          <a:xfrm>
            <a:off x="6429388" y="4357694"/>
            <a:ext cx="1857388" cy="100013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 smtClean="0"/>
              <a:t>RIJEŠENJE OVOG STUPCA</a:t>
            </a:r>
            <a:endParaRPr lang="hr-HR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4" grpId="0" animBg="1"/>
      <p:bldP spid="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Bravo!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386" y="285728"/>
            <a:ext cx="8065614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Niger je rijeka s najviše vode i poplava.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428736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hr-HR" dirty="0" smtClean="0">
                <a:hlinkClick r:id="rId2" action="ppaction://hlinksldjump"/>
              </a:rPr>
              <a:t>Točno</a:t>
            </a:r>
            <a:r>
              <a:rPr lang="hr-HR" dirty="0" smtClean="0"/>
              <a:t>     </a:t>
            </a:r>
            <a:r>
              <a:rPr lang="hr-HR" dirty="0" smtClean="0">
                <a:hlinkClick r:id="rId3" action="ppaction://hlinksldjump"/>
              </a:rPr>
              <a:t>Netočno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hlinkClick r:id="rId2" action="ppaction://hlinksldjump"/>
              </a:rPr>
              <a:t>A da razmisliš još jednom majstore.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Ide to tebi!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Tektonsko jezero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Viktorijino jezero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Jezero Čad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Kriva noga u krivoj cipeli.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Ide to tebi!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Dezertifikacija 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Širenje pustinja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Širenje jezera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Širenje oceana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Mislim da si pogriješio/la.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Bravo!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cap="none" dirty="0" smtClean="0"/>
              <a:t>Afrika je smještena na sve 4 zemljine  polutke.</a:t>
            </a:r>
            <a:endParaRPr lang="hr-HR" sz="3200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8662" y="1643050"/>
            <a:ext cx="7239000" cy="4846320"/>
          </a:xfrm>
        </p:spPr>
        <p:txBody>
          <a:bodyPr/>
          <a:lstStyle/>
          <a:p>
            <a:pPr algn="ctr">
              <a:buNone/>
            </a:pPr>
            <a:r>
              <a:rPr lang="hr-HR" sz="3200" dirty="0" smtClean="0">
                <a:hlinkClick r:id="rId2" action="ppaction://hlinksldjump"/>
              </a:rPr>
              <a:t>Točno</a:t>
            </a:r>
            <a:r>
              <a:rPr lang="hr-HR" dirty="0" smtClean="0"/>
              <a:t>     </a:t>
            </a:r>
            <a:r>
              <a:rPr lang="hr-HR" sz="3200" dirty="0" smtClean="0">
                <a:hlinkClick r:id="" action="ppaction://noaction"/>
              </a:rPr>
              <a:t>Netočno</a:t>
            </a:r>
            <a:r>
              <a:rPr lang="hr-HR" dirty="0" smtClean="0">
                <a:hlinkClick r:id="" action="ppaction://noaction"/>
              </a:rPr>
              <a:t> 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/>
          <a:lstStyle/>
          <a:p>
            <a:r>
              <a:rPr lang="hr-HR" dirty="0" smtClean="0"/>
              <a:t>Arapi su crne rase.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00174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hr-HR" dirty="0" smtClean="0">
                <a:hlinkClick r:id="rId2" action="ppaction://hlinksldjump"/>
              </a:rPr>
              <a:t>Točno</a:t>
            </a:r>
            <a:r>
              <a:rPr lang="hr-HR" dirty="0" smtClean="0"/>
              <a:t>    </a:t>
            </a:r>
            <a:r>
              <a:rPr lang="hr-HR" dirty="0" smtClean="0">
                <a:hlinkClick r:id="rId3" action="ppaction://hlinksldjump"/>
              </a:rPr>
              <a:t>Netočno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00108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Ima nešto trulo.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00108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Ide to tebi!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 Africi živi oko: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5 milijardi ljudi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1 milijarda ljudi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Pola milijarde ljude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Mućni glavom!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Bravo!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Veliki dio Afrike ima veliku gustoću naseljenosti.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571612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hr-HR" dirty="0" smtClean="0">
                <a:hlinkClick r:id="rId2" action="ppaction://hlinksldjump"/>
              </a:rPr>
              <a:t>Točno</a:t>
            </a:r>
            <a:r>
              <a:rPr lang="hr-HR" dirty="0" smtClean="0"/>
              <a:t>      </a:t>
            </a:r>
            <a:r>
              <a:rPr lang="hr-HR" dirty="0" smtClean="0">
                <a:hlinkClick r:id="rId3" action="ppaction://hlinksldjump"/>
              </a:rPr>
              <a:t>Netočno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71546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Ima nešto trulo.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000108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Bravo!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285992"/>
            <a:ext cx="7498080" cy="1143000"/>
          </a:xfrm>
        </p:spPr>
        <p:txBody>
          <a:bodyPr>
            <a:noAutofit/>
            <a:scene3d>
              <a:camera prst="perspectiveHeroicExtremeRightFacing"/>
              <a:lightRig rig="threePt" dir="t"/>
            </a:scene3d>
          </a:bodyPr>
          <a:lstStyle/>
          <a:p>
            <a:r>
              <a:rPr lang="hr-HR" sz="13800" dirty="0" smtClean="0"/>
              <a:t>KRAJ! </a:t>
            </a:r>
            <a:r>
              <a:rPr lang="hr-HR" sz="13800" dirty="0" smtClean="0">
                <a:sym typeface="Wingdings" pitchFamily="2" charset="2"/>
              </a:rPr>
              <a:t></a:t>
            </a:r>
            <a:endParaRPr lang="hr-HR" sz="13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14358" y="500042"/>
            <a:ext cx="8329642" cy="1823076"/>
          </a:xfrm>
        </p:spPr>
        <p:txBody>
          <a:bodyPr>
            <a:normAutofit/>
          </a:bodyPr>
          <a:lstStyle/>
          <a:p>
            <a:r>
              <a:rPr lang="hr-HR" cap="none" dirty="0" smtClean="0">
                <a:hlinkClick r:id="rId2" action="ppaction://hlinksldjump"/>
              </a:rPr>
              <a:t>A da razmisliš još jednom,majstore?</a:t>
            </a:r>
            <a:endParaRPr lang="hr-HR" cap="non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28662" y="857232"/>
            <a:ext cx="7242048" cy="1143000"/>
          </a:xfrm>
        </p:spPr>
        <p:txBody>
          <a:bodyPr/>
          <a:lstStyle/>
          <a:p>
            <a:r>
              <a:rPr lang="hr-HR" cap="none" dirty="0" smtClean="0">
                <a:hlinkClick r:id="rId2" action="ppaction://hlinksldjump"/>
              </a:rPr>
              <a:t>Ide to tebi! </a:t>
            </a:r>
            <a:r>
              <a:rPr lang="hr-HR" cap="none" dirty="0" smtClean="0">
                <a:sym typeface="Wingdings" pitchFamily="2" charset="2"/>
                <a:hlinkClick r:id="rId2" action="ppaction://hlinksldjump"/>
              </a:rPr>
              <a:t></a:t>
            </a:r>
            <a:r>
              <a:rPr lang="hr-HR" cap="none" dirty="0" smtClean="0">
                <a:hlinkClick r:id="rId2" action="ppaction://hlinksldjump"/>
              </a:rPr>
              <a:t> 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498080" cy="1143000"/>
          </a:xfrm>
        </p:spPr>
        <p:txBody>
          <a:bodyPr/>
          <a:lstStyle/>
          <a:p>
            <a:r>
              <a:rPr lang="hr-HR" dirty="0" smtClean="0"/>
              <a:t>U visoku Afriku ubrajamo: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730" y="1428736"/>
            <a:ext cx="7855270" cy="4800600"/>
          </a:xfrm>
        </p:spPr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Zavalu Čad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Zavalu Konga</a:t>
            </a:r>
            <a:endParaRPr lang="hr-HR" dirty="0" smtClean="0"/>
          </a:p>
          <a:p>
            <a:pPr marL="596646" indent="-51435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Gorje  Atlas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Ima nešto trulo.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785794"/>
            <a:ext cx="7498080" cy="1143000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Bravo! </a:t>
            </a:r>
            <a:r>
              <a:rPr lang="hr-HR" dirty="0" smtClean="0">
                <a:sym typeface="Wingdings" pitchFamily="2" charset="2"/>
                <a:hlinkClick r:id="rId2" action="ppaction://hlinksldjump"/>
              </a:rPr>
              <a:t>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 nisku Afriku ubrajamo: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00174"/>
            <a:ext cx="7498080" cy="4800600"/>
          </a:xfrm>
        </p:spPr>
        <p:txBody>
          <a:bodyPr/>
          <a:lstStyle/>
          <a:p>
            <a:pPr marL="653796" indent="-57150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Etiopisko visočje</a:t>
            </a:r>
            <a:endParaRPr lang="hr-HR" dirty="0" smtClean="0"/>
          </a:p>
          <a:p>
            <a:pPr marL="653796" indent="-571500">
              <a:buFont typeface="+mj-lt"/>
              <a:buAutoNum type="alphaLcParenR"/>
            </a:pPr>
            <a:r>
              <a:rPr lang="hr-HR" dirty="0" smtClean="0">
                <a:hlinkClick r:id="rId2" action="ppaction://hlinksldjump"/>
              </a:rPr>
              <a:t>Pustinju Namib</a:t>
            </a:r>
            <a:endParaRPr lang="hr-HR" dirty="0" smtClean="0"/>
          </a:p>
          <a:p>
            <a:pPr marL="653796" indent="-571500">
              <a:buFont typeface="+mj-lt"/>
              <a:buAutoNum type="alphaLcParenR"/>
            </a:pPr>
            <a:r>
              <a:rPr lang="hr-HR" dirty="0" smtClean="0">
                <a:hlinkClick r:id="rId3" action="ppaction://hlinksldjump"/>
              </a:rPr>
              <a:t>Saharu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</TotalTime>
  <Words>270</Words>
  <Application>Microsoft Office PowerPoint</Application>
  <PresentationFormat>Prikaz na zaslonu (4:3)</PresentationFormat>
  <Paragraphs>89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39</vt:i4>
      </vt:variant>
    </vt:vector>
  </HeadingPairs>
  <TitlesOfParts>
    <vt:vector size="40" baseType="lpstr">
      <vt:lpstr>Solstice</vt:lpstr>
      <vt:lpstr>Afrika</vt:lpstr>
      <vt:lpstr>Slajd 2</vt:lpstr>
      <vt:lpstr>Afrika je smještena na sve 4 zemljine  polutke.</vt:lpstr>
      <vt:lpstr>A da razmisliš još jednom,majstore?</vt:lpstr>
      <vt:lpstr>Ide to tebi!  </vt:lpstr>
      <vt:lpstr>U visoku Afriku ubrajamo:</vt:lpstr>
      <vt:lpstr>Ima nešto trulo.</vt:lpstr>
      <vt:lpstr>Bravo! </vt:lpstr>
      <vt:lpstr>U nisku Afriku ubrajamo:</vt:lpstr>
      <vt:lpstr>Kriva noga u krivoj cipeli.</vt:lpstr>
      <vt:lpstr>Ti sigurno imaš sve petice u imeniku.</vt:lpstr>
      <vt:lpstr>U rasjednoj pukotini su nastala jezera.</vt:lpstr>
      <vt:lpstr>Mislim da si pogriješio/la.</vt:lpstr>
      <vt:lpstr>Bravo!</vt:lpstr>
      <vt:lpstr>Pustinje najčešće nastaju uz:</vt:lpstr>
      <vt:lpstr>Mućni malo!</vt:lpstr>
      <vt:lpstr>Ide to tebi!</vt:lpstr>
      <vt:lpstr>Sahel se nalazi:</vt:lpstr>
      <vt:lpstr>Promisli još jednom.</vt:lpstr>
      <vt:lpstr>Bravo!</vt:lpstr>
      <vt:lpstr>Niger je rijeka s najviše vode i poplava.</vt:lpstr>
      <vt:lpstr>A da razmisliš još jednom majstore.</vt:lpstr>
      <vt:lpstr>Ide to tebi!</vt:lpstr>
      <vt:lpstr>Tektonsko jezero je:</vt:lpstr>
      <vt:lpstr>Kriva noga u krivoj cipeli.</vt:lpstr>
      <vt:lpstr>Ide to tebi!</vt:lpstr>
      <vt:lpstr>Dezertifikacija je:</vt:lpstr>
      <vt:lpstr>Mislim da si pogriješio/la.</vt:lpstr>
      <vt:lpstr>Bravo!</vt:lpstr>
      <vt:lpstr>Arapi su crne rase.</vt:lpstr>
      <vt:lpstr>Ima nešto trulo.</vt:lpstr>
      <vt:lpstr>Ide to tebi!</vt:lpstr>
      <vt:lpstr>U Africi živi oko:</vt:lpstr>
      <vt:lpstr>Mućni glavom!</vt:lpstr>
      <vt:lpstr>Bravo!</vt:lpstr>
      <vt:lpstr>Veliki dio Afrike ima veliku gustoću naseljenosti.</vt:lpstr>
      <vt:lpstr>Ima nešto trulo.</vt:lpstr>
      <vt:lpstr>Bravo!</vt:lpstr>
      <vt:lpstr>KRAJ!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Afrika</dc:title>
  <dc:creator>Barbara</dc:creator>
  <cp:lastModifiedBy>Geografija</cp:lastModifiedBy>
  <cp:revision>19</cp:revision>
  <dcterms:created xsi:type="dcterms:W3CDTF">2013-02-01T20:27:25Z</dcterms:created>
  <dcterms:modified xsi:type="dcterms:W3CDTF">2013-02-04T16:21:28Z</dcterms:modified>
</cp:coreProperties>
</file>